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6" r:id="rId7"/>
    <p:sldMasterId id="2147483698" r:id="rId8"/>
    <p:sldMasterId id="2147483712" r:id="rId9"/>
    <p:sldMasterId id="2147483726" r:id="rId10"/>
    <p:sldMasterId id="2147483740" r:id="rId11"/>
    <p:sldMasterId id="2147483754" r:id="rId12"/>
    <p:sldMasterId id="2147483768" r:id="rId13"/>
    <p:sldMasterId id="2147483782" r:id="rId14"/>
    <p:sldMasterId id="2147483796" r:id="rId15"/>
    <p:sldMasterId id="2147483810" r:id="rId16"/>
    <p:sldMasterId id="2147483824" r:id="rId17"/>
    <p:sldMasterId id="2147483838" r:id="rId18"/>
    <p:sldMasterId id="2147483852" r:id="rId19"/>
    <p:sldMasterId id="2147483866" r:id="rId20"/>
    <p:sldMasterId id="2147483880"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Lst>
  <p:sldSz cy="6858000" cx="12192000"/>
  <p:notesSz cx="6858000" cy="9144000"/>
  <p:embeddedFontLst>
    <p:embeddedFont>
      <p:font typeface="Bodoni"/>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6" roundtripDataSignature="AMtx7mh1T0vxJ6gGAKRpvF/crdnbcfDk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E613EF-BEBB-42A5-AFBB-B4E31715F997}">
  <a:tblStyle styleId="{F5E613EF-BEBB-42A5-AFBB-B4E31715F99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E797673-FE80-47F3-8A4A-D8493309DA4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18.xml"/><Relationship Id="rId42" Type="http://schemas.openxmlformats.org/officeDocument/2006/relationships/slide" Target="slides/slide20.xml"/><Relationship Id="rId41" Type="http://schemas.openxmlformats.org/officeDocument/2006/relationships/slide" Target="slides/slide19.xml"/><Relationship Id="rId44" Type="http://schemas.openxmlformats.org/officeDocument/2006/relationships/slide" Target="slides/slide22.xml"/><Relationship Id="rId43" Type="http://schemas.openxmlformats.org/officeDocument/2006/relationships/slide" Target="slides/slide21.xml"/><Relationship Id="rId46" Type="http://schemas.openxmlformats.org/officeDocument/2006/relationships/slide" Target="slides/slide24.xml"/><Relationship Id="rId45" Type="http://schemas.openxmlformats.org/officeDocument/2006/relationships/slide" Target="slides/slide23.xml"/><Relationship Id="rId106" Type="http://customschemas.google.com/relationships/presentationmetadata" Target="metadata"/><Relationship Id="rId105" Type="http://schemas.openxmlformats.org/officeDocument/2006/relationships/font" Target="fonts/Bodoni-boldItalic.fntdata"/><Relationship Id="rId104" Type="http://schemas.openxmlformats.org/officeDocument/2006/relationships/font" Target="fonts/Bodoni-italic.fntdata"/><Relationship Id="rId48" Type="http://schemas.openxmlformats.org/officeDocument/2006/relationships/slide" Target="slides/slide26.xml"/><Relationship Id="rId47" Type="http://schemas.openxmlformats.org/officeDocument/2006/relationships/slide" Target="slides/slide25.xml"/><Relationship Id="rId49" Type="http://schemas.openxmlformats.org/officeDocument/2006/relationships/slide" Target="slides/slide27.xml"/><Relationship Id="rId103" Type="http://schemas.openxmlformats.org/officeDocument/2006/relationships/font" Target="fonts/Bodoni-bold.fntdata"/><Relationship Id="rId102" Type="http://schemas.openxmlformats.org/officeDocument/2006/relationships/font" Target="fonts/Bodoni-regular.fntdata"/><Relationship Id="rId101" Type="http://schemas.openxmlformats.org/officeDocument/2006/relationships/slide" Target="slides/slide79.xml"/><Relationship Id="rId100" Type="http://schemas.openxmlformats.org/officeDocument/2006/relationships/slide" Target="slides/slide78.xml"/><Relationship Id="rId31" Type="http://schemas.openxmlformats.org/officeDocument/2006/relationships/slide" Target="slides/slide9.xml"/><Relationship Id="rId30" Type="http://schemas.openxmlformats.org/officeDocument/2006/relationships/slide" Target="slides/slide8.xml"/><Relationship Id="rId33" Type="http://schemas.openxmlformats.org/officeDocument/2006/relationships/slide" Target="slides/slide11.xml"/><Relationship Id="rId32" Type="http://schemas.openxmlformats.org/officeDocument/2006/relationships/slide" Target="slides/slide10.xml"/><Relationship Id="rId35" Type="http://schemas.openxmlformats.org/officeDocument/2006/relationships/slide" Target="slides/slide13.xml"/><Relationship Id="rId34" Type="http://schemas.openxmlformats.org/officeDocument/2006/relationships/slide" Target="slides/slide12.xml"/><Relationship Id="rId37" Type="http://schemas.openxmlformats.org/officeDocument/2006/relationships/slide" Target="slides/slide15.xml"/><Relationship Id="rId36" Type="http://schemas.openxmlformats.org/officeDocument/2006/relationships/slide" Target="slides/slide14.xml"/><Relationship Id="rId39" Type="http://schemas.openxmlformats.org/officeDocument/2006/relationships/slide" Target="slides/slide17.xml"/><Relationship Id="rId38" Type="http://schemas.openxmlformats.org/officeDocument/2006/relationships/slide" Target="slides/slide16.xml"/><Relationship Id="rId20" Type="http://schemas.openxmlformats.org/officeDocument/2006/relationships/slideMaster" Target="slideMasters/slideMaster17.xml"/><Relationship Id="rId22" Type="http://schemas.openxmlformats.org/officeDocument/2006/relationships/notesMaster" Target="notesMasters/notesMaster1.xml"/><Relationship Id="rId21" Type="http://schemas.openxmlformats.org/officeDocument/2006/relationships/slideMaster" Target="slideMasters/slideMaster18.xml"/><Relationship Id="rId24" Type="http://schemas.openxmlformats.org/officeDocument/2006/relationships/slide" Target="slides/slide2.xml"/><Relationship Id="rId23" Type="http://schemas.openxmlformats.org/officeDocument/2006/relationships/slide" Target="slides/slide1.xml"/><Relationship Id="rId26" Type="http://schemas.openxmlformats.org/officeDocument/2006/relationships/slide" Target="slides/slide4.xml"/><Relationship Id="rId25" Type="http://schemas.openxmlformats.org/officeDocument/2006/relationships/slide" Target="slides/slide3.xml"/><Relationship Id="rId28" Type="http://schemas.openxmlformats.org/officeDocument/2006/relationships/slide" Target="slides/slide6.xml"/><Relationship Id="rId27" Type="http://schemas.openxmlformats.org/officeDocument/2006/relationships/slide" Target="slides/slide5.xml"/><Relationship Id="rId29" Type="http://schemas.openxmlformats.org/officeDocument/2006/relationships/slide" Target="slides/slide7.xml"/><Relationship Id="rId95" Type="http://schemas.openxmlformats.org/officeDocument/2006/relationships/slide" Target="slides/slide73.xml"/><Relationship Id="rId94" Type="http://schemas.openxmlformats.org/officeDocument/2006/relationships/slide" Target="slides/slide72.xml"/><Relationship Id="rId97" Type="http://schemas.openxmlformats.org/officeDocument/2006/relationships/slide" Target="slides/slide75.xml"/><Relationship Id="rId96" Type="http://schemas.openxmlformats.org/officeDocument/2006/relationships/slide" Target="slides/slide74.xml"/><Relationship Id="rId11" Type="http://schemas.openxmlformats.org/officeDocument/2006/relationships/slideMaster" Target="slideMasters/slideMaster8.xml"/><Relationship Id="rId99" Type="http://schemas.openxmlformats.org/officeDocument/2006/relationships/slide" Target="slides/slide77.xml"/><Relationship Id="rId10" Type="http://schemas.openxmlformats.org/officeDocument/2006/relationships/slideMaster" Target="slideMasters/slideMaster7.xml"/><Relationship Id="rId98" Type="http://schemas.openxmlformats.org/officeDocument/2006/relationships/slide" Target="slides/slide76.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69.xml"/><Relationship Id="rId90" Type="http://schemas.openxmlformats.org/officeDocument/2006/relationships/slide" Target="slides/slide68.xml"/><Relationship Id="rId93" Type="http://schemas.openxmlformats.org/officeDocument/2006/relationships/slide" Target="slides/slide71.xml"/><Relationship Id="rId92" Type="http://schemas.openxmlformats.org/officeDocument/2006/relationships/slide" Target="slides/slide70.xml"/><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 Id="rId84" Type="http://schemas.openxmlformats.org/officeDocument/2006/relationships/slide" Target="slides/slide62.xml"/><Relationship Id="rId83" Type="http://schemas.openxmlformats.org/officeDocument/2006/relationships/slide" Target="slides/slide61.xml"/><Relationship Id="rId86" Type="http://schemas.openxmlformats.org/officeDocument/2006/relationships/slide" Target="slides/slide64.xml"/><Relationship Id="rId85" Type="http://schemas.openxmlformats.org/officeDocument/2006/relationships/slide" Target="slides/slide63.xml"/><Relationship Id="rId88" Type="http://schemas.openxmlformats.org/officeDocument/2006/relationships/slide" Target="slides/slide66.xml"/><Relationship Id="rId87" Type="http://schemas.openxmlformats.org/officeDocument/2006/relationships/slide" Target="slides/slide65.xml"/><Relationship Id="rId89" Type="http://schemas.openxmlformats.org/officeDocument/2006/relationships/slide" Target="slides/slide67.xml"/><Relationship Id="rId80" Type="http://schemas.openxmlformats.org/officeDocument/2006/relationships/slide" Target="slides/slide58.xml"/><Relationship Id="rId82" Type="http://schemas.openxmlformats.org/officeDocument/2006/relationships/slide" Target="slides/slide60.xml"/><Relationship Id="rId81" Type="http://schemas.openxmlformats.org/officeDocument/2006/relationships/slide" Target="slides/slide5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1.xml"/><Relationship Id="rId72" Type="http://schemas.openxmlformats.org/officeDocument/2006/relationships/slide" Target="slides/slide50.xml"/><Relationship Id="rId75" Type="http://schemas.openxmlformats.org/officeDocument/2006/relationships/slide" Target="slides/slide53.xml"/><Relationship Id="rId74" Type="http://schemas.openxmlformats.org/officeDocument/2006/relationships/slide" Target="slides/slide52.xml"/><Relationship Id="rId77" Type="http://schemas.openxmlformats.org/officeDocument/2006/relationships/slide" Target="slides/slide55.xml"/><Relationship Id="rId76" Type="http://schemas.openxmlformats.org/officeDocument/2006/relationships/slide" Target="slides/slide54.xml"/><Relationship Id="rId79" Type="http://schemas.openxmlformats.org/officeDocument/2006/relationships/slide" Target="slides/slide57.xml"/><Relationship Id="rId78" Type="http://schemas.openxmlformats.org/officeDocument/2006/relationships/slide" Target="slides/slide56.xml"/><Relationship Id="rId71" Type="http://schemas.openxmlformats.org/officeDocument/2006/relationships/slide" Target="slides/slide49.xml"/><Relationship Id="rId70" Type="http://schemas.openxmlformats.org/officeDocument/2006/relationships/slide" Target="slides/slide48.xml"/><Relationship Id="rId62" Type="http://schemas.openxmlformats.org/officeDocument/2006/relationships/slide" Target="slides/slide40.xml"/><Relationship Id="rId61" Type="http://schemas.openxmlformats.org/officeDocument/2006/relationships/slide" Target="slides/slide39.xml"/><Relationship Id="rId64" Type="http://schemas.openxmlformats.org/officeDocument/2006/relationships/slide" Target="slides/slide42.xml"/><Relationship Id="rId63" Type="http://schemas.openxmlformats.org/officeDocument/2006/relationships/slide" Target="slides/slide41.xml"/><Relationship Id="rId66" Type="http://schemas.openxmlformats.org/officeDocument/2006/relationships/slide" Target="slides/slide44.xml"/><Relationship Id="rId65" Type="http://schemas.openxmlformats.org/officeDocument/2006/relationships/slide" Target="slides/slide43.xml"/><Relationship Id="rId68" Type="http://schemas.openxmlformats.org/officeDocument/2006/relationships/slide" Target="slides/slide46.xml"/><Relationship Id="rId67" Type="http://schemas.openxmlformats.org/officeDocument/2006/relationships/slide" Target="slides/slide45.xml"/><Relationship Id="rId60" Type="http://schemas.openxmlformats.org/officeDocument/2006/relationships/slide" Target="slides/slide38.xml"/><Relationship Id="rId69" Type="http://schemas.openxmlformats.org/officeDocument/2006/relationships/slide" Target="slides/slide47.xml"/><Relationship Id="rId51" Type="http://schemas.openxmlformats.org/officeDocument/2006/relationships/slide" Target="slides/slide29.xml"/><Relationship Id="rId50" Type="http://schemas.openxmlformats.org/officeDocument/2006/relationships/slide" Target="slides/slide28.xml"/><Relationship Id="rId53" Type="http://schemas.openxmlformats.org/officeDocument/2006/relationships/slide" Target="slides/slide31.xml"/><Relationship Id="rId52" Type="http://schemas.openxmlformats.org/officeDocument/2006/relationships/slide" Target="slides/slide30.xml"/><Relationship Id="rId55" Type="http://schemas.openxmlformats.org/officeDocument/2006/relationships/slide" Target="slides/slide33.xml"/><Relationship Id="rId54" Type="http://schemas.openxmlformats.org/officeDocument/2006/relationships/slide" Target="slides/slide32.xml"/><Relationship Id="rId57" Type="http://schemas.openxmlformats.org/officeDocument/2006/relationships/slide" Target="slides/slide35.xml"/><Relationship Id="rId56" Type="http://schemas.openxmlformats.org/officeDocument/2006/relationships/slide" Target="slides/slide34.xml"/><Relationship Id="rId59" Type="http://schemas.openxmlformats.org/officeDocument/2006/relationships/slide" Target="slides/slide37.xml"/><Relationship Id="rId58"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2016</c:v>
                </c:pt>
                <c:pt idx="1">
                  <c:v>2017</c:v>
                </c:pt>
                <c:pt idx="2">
                  <c:v>2018</c:v>
                </c:pt>
                <c:pt idx="3">
                  <c:v>2019</c:v>
                </c:pt>
                <c:pt idx="4">
                  <c:v>2020</c:v>
                </c:pt>
                <c:pt idx="5">
                  <c:v>2021</c:v>
                </c:pt>
                <c:pt idx="6">
                  <c:v>2022</c:v>
                </c:pt>
                <c:pt idx="7">
                  <c:v>2023</c:v>
                </c:pt>
                <c:pt idx="8">
                  <c:v>2024</c:v>
                </c:pt>
                <c:pt idx="9">
                  <c:v>2025</c:v>
                </c:pt>
              </c:numCache>
            </c:numRef>
          </c:cat>
          <c:val>
            <c:numRef>
              <c:f>Sheet1!$B$2:$B$11</c:f>
              <c:numCache>
                <c:formatCode>General</c:formatCode>
                <c:ptCount val="10"/>
                <c:pt idx="0">
                  <c:v>1260</c:v>
                </c:pt>
                <c:pt idx="1">
                  <c:v>1800</c:v>
                </c:pt>
                <c:pt idx="2">
                  <c:v>2560</c:v>
                </c:pt>
                <c:pt idx="3">
                  <c:v>3650</c:v>
                </c:pt>
                <c:pt idx="4">
                  <c:v>5200</c:v>
                </c:pt>
                <c:pt idx="5">
                  <c:v>7410</c:v>
                </c:pt>
                <c:pt idx="6">
                  <c:v>10570</c:v>
                </c:pt>
                <c:pt idx="7">
                  <c:v>15070</c:v>
                </c:pt>
                <c:pt idx="8">
                  <c:v>21470</c:v>
                </c:pt>
                <c:pt idx="9">
                  <c:v>30610</c:v>
                </c:pt>
              </c:numCache>
            </c:numRef>
          </c:val>
          <c:extLst>
            <c:ext xmlns:c16="http://schemas.microsoft.com/office/drawing/2014/chart" uri="{C3380CC4-5D6E-409C-BE32-E72D297353CC}">
              <c16:uniqueId val="{00000000-6D7F-4727-84C3-7C69360D9668}"/>
            </c:ext>
          </c:extLst>
        </c:ser>
        <c:dLbls>
          <c:dLblPos val="outEnd"/>
          <c:showLegendKey val="0"/>
          <c:showVal val="1"/>
          <c:showCatName val="0"/>
          <c:showSerName val="0"/>
          <c:showPercent val="0"/>
          <c:showBubbleSize val="0"/>
        </c:dLbls>
        <c:gapWidth val="219"/>
        <c:overlap val="-27"/>
        <c:axId val="2088188688"/>
        <c:axId val="2088189520"/>
      </c:barChart>
      <c:catAx>
        <c:axId val="208818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88189520"/>
        <c:crosses val="autoZero"/>
        <c:auto val="1"/>
        <c:lblAlgn val="ctr"/>
        <c:lblOffset val="100"/>
        <c:noMultiLvlLbl val="0"/>
      </c:catAx>
      <c:valAx>
        <c:axId val="2088189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88188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2" name="Google Shape;162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0" name="Google Shape;16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6" name="Google Shape;16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8" name="Google Shape;16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4" name="Google Shape;16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0" name="Google Shape;166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4" name="Google Shape;167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0" name="Google Shape;16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3" name="Google Shape;156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6" name="Google Shape;16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2" name="Google Shape;169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6" name="Google Shape;17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3" name="Google Shape;171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0" name="Google Shape;172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7" name="Google Shape;172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6" name="Google Shape;17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3" name="Google Shape;17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3" name="Google Shape;176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7" name="Google Shape;177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3" name="Google Shape;178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9" name="Google Shape;17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5" name="Google Shape;179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2" name="Google Shape;180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8" name="Google Shape;180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5" name="Google Shape;181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1" name="Google Shape;18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7" name="Google Shape;15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7" name="Google Shape;182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9" name="Google Shape;184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4" name="Google Shape;185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8" name="Google Shape;186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5" name="Google Shape;187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2" name="Google Shape;188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0" name="Google Shape;189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5" name="Google Shape;15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7" name="Google Shape;189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2" name="Google Shape;191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8" name="Google Shape;192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7" name="Google Shape;193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5" name="Google Shape;194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9" name="Google Shape;195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5" name="Google Shape;196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3" name="Google Shape;15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1" name="Google Shape;197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7" name="Google Shape;197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8" name="Google Shape;197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0" name="Google Shape;1990;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7" name="Google Shape;199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0" name="Google Shape;201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7" name="Google Shape;201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4" name="Google Shape;202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1" name="Google Shape;203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0" name="Google Shape;16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9" name="Google Shape;204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5" name="Google Shape;205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1" name="Google Shape;206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9" name="Google Shape;206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5" name="Google Shape;207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7" name="Google Shape;208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3" name="Google Shape;209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9" name="Google Shape;209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7" name="Google Shape;16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5" name="Google Shape;16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6" name="Shape 686"/>
        <p:cNvGrpSpPr/>
        <p:nvPr/>
      </p:nvGrpSpPr>
      <p:grpSpPr>
        <a:xfrm>
          <a:off x="0" y="0"/>
          <a:ext cx="0" cy="0"/>
          <a:chOff x="0" y="0"/>
          <a:chExt cx="0" cy="0"/>
        </a:xfrm>
      </p:grpSpPr>
      <p:sp>
        <p:nvSpPr>
          <p:cNvPr id="687" name="Google Shape;687;p16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8" name="Google Shape;688;p16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89" name="Google Shape;689;p16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16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 name="Google Shape;691;p16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2" name="Shape 692"/>
        <p:cNvGrpSpPr/>
        <p:nvPr/>
      </p:nvGrpSpPr>
      <p:grpSpPr>
        <a:xfrm>
          <a:off x="0" y="0"/>
          <a:ext cx="0" cy="0"/>
          <a:chOff x="0" y="0"/>
          <a:chExt cx="0" cy="0"/>
        </a:xfrm>
      </p:grpSpPr>
      <p:sp>
        <p:nvSpPr>
          <p:cNvPr id="693" name="Google Shape;693;p163"/>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4" name="Google Shape;694;p163"/>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95" name="Google Shape;695;p16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16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 name="Google Shape;697;p16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8" name="Shape 698"/>
        <p:cNvGrpSpPr/>
        <p:nvPr/>
      </p:nvGrpSpPr>
      <p:grpSpPr>
        <a:xfrm>
          <a:off x="0" y="0"/>
          <a:ext cx="0" cy="0"/>
          <a:chOff x="0" y="0"/>
          <a:chExt cx="0" cy="0"/>
        </a:xfrm>
      </p:grpSpPr>
      <p:sp>
        <p:nvSpPr>
          <p:cNvPr id="699" name="Google Shape;699;p16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0" name="Google Shape;700;p16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01" name="Google Shape;701;p164"/>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02" name="Google Shape;702;p16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 name="Google Shape;703;p16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16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05" name="Shape 705"/>
        <p:cNvGrpSpPr/>
        <p:nvPr/>
      </p:nvGrpSpPr>
      <p:grpSpPr>
        <a:xfrm>
          <a:off x="0" y="0"/>
          <a:ext cx="0" cy="0"/>
          <a:chOff x="0" y="0"/>
          <a:chExt cx="0" cy="0"/>
        </a:xfrm>
      </p:grpSpPr>
      <p:sp>
        <p:nvSpPr>
          <p:cNvPr id="706" name="Google Shape;706;p1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7" name="Google Shape;707;p165"/>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08" name="Google Shape;708;p165"/>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09" name="Google Shape;709;p165"/>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10" name="Google Shape;710;p165"/>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11" name="Google Shape;711;p16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2" name="Google Shape;712;p16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 name="Google Shape;713;p16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4" name="Shape 714"/>
        <p:cNvGrpSpPr/>
        <p:nvPr/>
      </p:nvGrpSpPr>
      <p:grpSpPr>
        <a:xfrm>
          <a:off x="0" y="0"/>
          <a:ext cx="0" cy="0"/>
          <a:chOff x="0" y="0"/>
          <a:chExt cx="0" cy="0"/>
        </a:xfrm>
      </p:grpSpPr>
      <p:sp>
        <p:nvSpPr>
          <p:cNvPr id="715" name="Google Shape;715;p16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6" name="Google Shape;716;p16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7" name="Google Shape;717;p16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16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9" name="Shape 719"/>
        <p:cNvGrpSpPr/>
        <p:nvPr/>
      </p:nvGrpSpPr>
      <p:grpSpPr>
        <a:xfrm>
          <a:off x="0" y="0"/>
          <a:ext cx="0" cy="0"/>
          <a:chOff x="0" y="0"/>
          <a:chExt cx="0" cy="0"/>
        </a:xfrm>
      </p:grpSpPr>
      <p:sp>
        <p:nvSpPr>
          <p:cNvPr id="720" name="Google Shape;720;p16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1" name="Google Shape;721;p16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16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3" name="Shape 723"/>
        <p:cNvGrpSpPr/>
        <p:nvPr/>
      </p:nvGrpSpPr>
      <p:grpSpPr>
        <a:xfrm>
          <a:off x="0" y="0"/>
          <a:ext cx="0" cy="0"/>
          <a:chOff x="0" y="0"/>
          <a:chExt cx="0" cy="0"/>
        </a:xfrm>
      </p:grpSpPr>
      <p:sp>
        <p:nvSpPr>
          <p:cNvPr id="724" name="Google Shape;724;p168"/>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25" name="Google Shape;725;p168"/>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26" name="Google Shape;726;p168"/>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27" name="Google Shape;727;p16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16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16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0" name="Shape 730"/>
        <p:cNvGrpSpPr/>
        <p:nvPr/>
      </p:nvGrpSpPr>
      <p:grpSpPr>
        <a:xfrm>
          <a:off x="0" y="0"/>
          <a:ext cx="0" cy="0"/>
          <a:chOff x="0" y="0"/>
          <a:chExt cx="0" cy="0"/>
        </a:xfrm>
      </p:grpSpPr>
      <p:sp>
        <p:nvSpPr>
          <p:cNvPr id="731" name="Google Shape;731;p169"/>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2" name="Google Shape;732;p169"/>
          <p:cNvSpPr/>
          <p:nvPr>
            <p:ph idx="2" type="pic"/>
          </p:nvPr>
        </p:nvSpPr>
        <p:spPr>
          <a:xfrm>
            <a:off x="2389717" y="612775"/>
            <a:ext cx="7315200" cy="4114800"/>
          </a:xfrm>
          <a:prstGeom prst="rect">
            <a:avLst/>
          </a:prstGeom>
          <a:noFill/>
          <a:ln>
            <a:noFill/>
          </a:ln>
        </p:spPr>
      </p:sp>
      <p:sp>
        <p:nvSpPr>
          <p:cNvPr id="733" name="Google Shape;733;p169"/>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34" name="Google Shape;734;p16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 name="Google Shape;735;p16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 name="Google Shape;736;p16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7" name="Shape 737"/>
        <p:cNvGrpSpPr/>
        <p:nvPr/>
      </p:nvGrpSpPr>
      <p:grpSpPr>
        <a:xfrm>
          <a:off x="0" y="0"/>
          <a:ext cx="0" cy="0"/>
          <a:chOff x="0" y="0"/>
          <a:chExt cx="0" cy="0"/>
        </a:xfrm>
      </p:grpSpPr>
      <p:sp>
        <p:nvSpPr>
          <p:cNvPr id="738" name="Google Shape;738;p17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9" name="Google Shape;739;p170"/>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0" name="Google Shape;740;p17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17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2" name="Google Shape;742;p17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3" name="Shape 743"/>
        <p:cNvGrpSpPr/>
        <p:nvPr/>
      </p:nvGrpSpPr>
      <p:grpSpPr>
        <a:xfrm>
          <a:off x="0" y="0"/>
          <a:ext cx="0" cy="0"/>
          <a:chOff x="0" y="0"/>
          <a:chExt cx="0" cy="0"/>
        </a:xfrm>
      </p:grpSpPr>
      <p:sp>
        <p:nvSpPr>
          <p:cNvPr id="744" name="Google Shape;744;p171"/>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5" name="Google Shape;745;p171"/>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6" name="Google Shape;746;p17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7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17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49" name="Shape 749"/>
        <p:cNvGrpSpPr/>
        <p:nvPr/>
      </p:nvGrpSpPr>
      <p:grpSpPr>
        <a:xfrm>
          <a:off x="0" y="0"/>
          <a:ext cx="0" cy="0"/>
          <a:chOff x="0" y="0"/>
          <a:chExt cx="0" cy="0"/>
        </a:xfrm>
      </p:grpSpPr>
      <p:sp>
        <p:nvSpPr>
          <p:cNvPr id="750" name="Google Shape;750;p17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1" name="Google Shape;751;p17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2" name="Google Shape;752;p172"/>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3" name="Google Shape;753;p172"/>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4" name="Google Shape;754;p172"/>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5" name="Google Shape;755;p172"/>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 name="Google Shape;756;p172"/>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757" name="Shape 757"/>
        <p:cNvGrpSpPr/>
        <p:nvPr/>
      </p:nvGrpSpPr>
      <p:grpSpPr>
        <a:xfrm>
          <a:off x="0" y="0"/>
          <a:ext cx="0" cy="0"/>
          <a:chOff x="0" y="0"/>
          <a:chExt cx="0" cy="0"/>
        </a:xfrm>
      </p:grpSpPr>
      <p:sp>
        <p:nvSpPr>
          <p:cNvPr id="758" name="Google Shape;758;p17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9" name="Google Shape;759;p173"/>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 name="Google Shape;760;p173"/>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1" name="Google Shape;761;p173"/>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8" name="Shape 768"/>
        <p:cNvGrpSpPr/>
        <p:nvPr/>
      </p:nvGrpSpPr>
      <p:grpSpPr>
        <a:xfrm>
          <a:off x="0" y="0"/>
          <a:ext cx="0" cy="0"/>
          <a:chOff x="0" y="0"/>
          <a:chExt cx="0" cy="0"/>
        </a:xfrm>
      </p:grpSpPr>
      <p:sp>
        <p:nvSpPr>
          <p:cNvPr id="769" name="Google Shape;769;p9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0" name="Google Shape;770;p9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1" name="Google Shape;771;p9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2" name="Google Shape;772;p9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9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4" name="Shape 774"/>
        <p:cNvGrpSpPr/>
        <p:nvPr/>
      </p:nvGrpSpPr>
      <p:grpSpPr>
        <a:xfrm>
          <a:off x="0" y="0"/>
          <a:ext cx="0" cy="0"/>
          <a:chOff x="0" y="0"/>
          <a:chExt cx="0" cy="0"/>
        </a:xfrm>
      </p:grpSpPr>
      <p:sp>
        <p:nvSpPr>
          <p:cNvPr id="775" name="Google Shape;775;p17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6" name="Google Shape;776;p17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777" name="Google Shape;777;p17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8" name="Google Shape;778;p17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9" name="Google Shape;779;p17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0" name="Shape 780"/>
        <p:cNvGrpSpPr/>
        <p:nvPr/>
      </p:nvGrpSpPr>
      <p:grpSpPr>
        <a:xfrm>
          <a:off x="0" y="0"/>
          <a:ext cx="0" cy="0"/>
          <a:chOff x="0" y="0"/>
          <a:chExt cx="0" cy="0"/>
        </a:xfrm>
      </p:grpSpPr>
      <p:sp>
        <p:nvSpPr>
          <p:cNvPr id="781" name="Google Shape;781;p17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2" name="Google Shape;782;p17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83" name="Google Shape;783;p17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 name="Google Shape;784;p17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5" name="Google Shape;785;p17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6" name="Shape 786"/>
        <p:cNvGrpSpPr/>
        <p:nvPr/>
      </p:nvGrpSpPr>
      <p:grpSpPr>
        <a:xfrm>
          <a:off x="0" y="0"/>
          <a:ext cx="0" cy="0"/>
          <a:chOff x="0" y="0"/>
          <a:chExt cx="0" cy="0"/>
        </a:xfrm>
      </p:grpSpPr>
      <p:sp>
        <p:nvSpPr>
          <p:cNvPr id="787" name="Google Shape;787;p17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8" name="Google Shape;788;p17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9" name="Google Shape;789;p17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90" name="Google Shape;790;p17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1" name="Google Shape;791;p17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7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3" name="Shape 793"/>
        <p:cNvGrpSpPr/>
        <p:nvPr/>
      </p:nvGrpSpPr>
      <p:grpSpPr>
        <a:xfrm>
          <a:off x="0" y="0"/>
          <a:ext cx="0" cy="0"/>
          <a:chOff x="0" y="0"/>
          <a:chExt cx="0" cy="0"/>
        </a:xfrm>
      </p:grpSpPr>
      <p:sp>
        <p:nvSpPr>
          <p:cNvPr id="794" name="Google Shape;794;p17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5" name="Google Shape;795;p17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96" name="Google Shape;796;p17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97" name="Google Shape;797;p17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98" name="Google Shape;798;p17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99" name="Google Shape;799;p17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0" name="Google Shape;800;p17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7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2" name="Shape 802"/>
        <p:cNvGrpSpPr/>
        <p:nvPr/>
      </p:nvGrpSpPr>
      <p:grpSpPr>
        <a:xfrm>
          <a:off x="0" y="0"/>
          <a:ext cx="0" cy="0"/>
          <a:chOff x="0" y="0"/>
          <a:chExt cx="0" cy="0"/>
        </a:xfrm>
      </p:grpSpPr>
      <p:sp>
        <p:nvSpPr>
          <p:cNvPr id="803" name="Google Shape;803;p17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4" name="Google Shape;804;p17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5" name="Google Shape;805;p17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6" name="Google Shape;806;p17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7" name="Shape 807"/>
        <p:cNvGrpSpPr/>
        <p:nvPr/>
      </p:nvGrpSpPr>
      <p:grpSpPr>
        <a:xfrm>
          <a:off x="0" y="0"/>
          <a:ext cx="0" cy="0"/>
          <a:chOff x="0" y="0"/>
          <a:chExt cx="0" cy="0"/>
        </a:xfrm>
      </p:grpSpPr>
      <p:sp>
        <p:nvSpPr>
          <p:cNvPr id="808" name="Google Shape;808;p17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9" name="Google Shape;809;p17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0" name="Google Shape;810;p17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1" name="Shape 811"/>
        <p:cNvGrpSpPr/>
        <p:nvPr/>
      </p:nvGrpSpPr>
      <p:grpSpPr>
        <a:xfrm>
          <a:off x="0" y="0"/>
          <a:ext cx="0" cy="0"/>
          <a:chOff x="0" y="0"/>
          <a:chExt cx="0" cy="0"/>
        </a:xfrm>
      </p:grpSpPr>
      <p:sp>
        <p:nvSpPr>
          <p:cNvPr id="812" name="Google Shape;812;p18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3" name="Google Shape;813;p18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14" name="Google Shape;814;p18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5" name="Google Shape;815;p18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 name="Google Shape;816;p18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7" name="Google Shape;817;p18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8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8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8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8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8" name="Shape 818"/>
        <p:cNvGrpSpPr/>
        <p:nvPr/>
      </p:nvGrpSpPr>
      <p:grpSpPr>
        <a:xfrm>
          <a:off x="0" y="0"/>
          <a:ext cx="0" cy="0"/>
          <a:chOff x="0" y="0"/>
          <a:chExt cx="0" cy="0"/>
        </a:xfrm>
      </p:grpSpPr>
      <p:sp>
        <p:nvSpPr>
          <p:cNvPr id="819" name="Google Shape;819;p18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0" name="Google Shape;820;p181"/>
          <p:cNvSpPr/>
          <p:nvPr>
            <p:ph idx="2" type="pic"/>
          </p:nvPr>
        </p:nvSpPr>
        <p:spPr>
          <a:xfrm>
            <a:off x="2389717" y="612775"/>
            <a:ext cx="7315200" cy="4114800"/>
          </a:xfrm>
          <a:prstGeom prst="rect">
            <a:avLst/>
          </a:prstGeom>
          <a:noFill/>
          <a:ln>
            <a:noFill/>
          </a:ln>
        </p:spPr>
      </p:sp>
      <p:sp>
        <p:nvSpPr>
          <p:cNvPr id="821" name="Google Shape;821;p18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22" name="Google Shape;822;p18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3" name="Google Shape;823;p18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4" name="Google Shape;824;p18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5" name="Shape 825"/>
        <p:cNvGrpSpPr/>
        <p:nvPr/>
      </p:nvGrpSpPr>
      <p:grpSpPr>
        <a:xfrm>
          <a:off x="0" y="0"/>
          <a:ext cx="0" cy="0"/>
          <a:chOff x="0" y="0"/>
          <a:chExt cx="0" cy="0"/>
        </a:xfrm>
      </p:grpSpPr>
      <p:sp>
        <p:nvSpPr>
          <p:cNvPr id="826" name="Google Shape;826;p18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7" name="Google Shape;827;p18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8" name="Google Shape;828;p18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9" name="Google Shape;829;p18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0" name="Google Shape;830;p18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1" name="Shape 831"/>
        <p:cNvGrpSpPr/>
        <p:nvPr/>
      </p:nvGrpSpPr>
      <p:grpSpPr>
        <a:xfrm>
          <a:off x="0" y="0"/>
          <a:ext cx="0" cy="0"/>
          <a:chOff x="0" y="0"/>
          <a:chExt cx="0" cy="0"/>
        </a:xfrm>
      </p:grpSpPr>
      <p:sp>
        <p:nvSpPr>
          <p:cNvPr id="832" name="Google Shape;832;p18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3" name="Google Shape;833;p18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4" name="Google Shape;834;p18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5" name="Google Shape;835;p18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18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37" name="Shape 837"/>
        <p:cNvGrpSpPr/>
        <p:nvPr/>
      </p:nvGrpSpPr>
      <p:grpSpPr>
        <a:xfrm>
          <a:off x="0" y="0"/>
          <a:ext cx="0" cy="0"/>
          <a:chOff x="0" y="0"/>
          <a:chExt cx="0" cy="0"/>
        </a:xfrm>
      </p:grpSpPr>
      <p:sp>
        <p:nvSpPr>
          <p:cNvPr id="838" name="Google Shape;838;p18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9" name="Google Shape;839;p18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0" name="Google Shape;840;p184"/>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1" name="Google Shape;841;p184"/>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2" name="Google Shape;842;p184"/>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3" name="Google Shape;843;p184"/>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4" name="Google Shape;844;p184"/>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845" name="Shape 845"/>
        <p:cNvGrpSpPr/>
        <p:nvPr/>
      </p:nvGrpSpPr>
      <p:grpSpPr>
        <a:xfrm>
          <a:off x="0" y="0"/>
          <a:ext cx="0" cy="0"/>
          <a:chOff x="0" y="0"/>
          <a:chExt cx="0" cy="0"/>
        </a:xfrm>
      </p:grpSpPr>
      <p:sp>
        <p:nvSpPr>
          <p:cNvPr id="846" name="Google Shape;846;p18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47" name="Google Shape;847;p185"/>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8" name="Google Shape;848;p185"/>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9" name="Google Shape;849;p185"/>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6" name="Shape 856"/>
        <p:cNvGrpSpPr/>
        <p:nvPr/>
      </p:nvGrpSpPr>
      <p:grpSpPr>
        <a:xfrm>
          <a:off x="0" y="0"/>
          <a:ext cx="0" cy="0"/>
          <a:chOff x="0" y="0"/>
          <a:chExt cx="0" cy="0"/>
        </a:xfrm>
      </p:grpSpPr>
      <p:sp>
        <p:nvSpPr>
          <p:cNvPr id="857" name="Google Shape;857;p10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8" name="Google Shape;858;p10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59" name="Google Shape;859;p10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0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1" name="Google Shape;861;p10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2" name="Shape 862"/>
        <p:cNvGrpSpPr/>
        <p:nvPr/>
      </p:nvGrpSpPr>
      <p:grpSpPr>
        <a:xfrm>
          <a:off x="0" y="0"/>
          <a:ext cx="0" cy="0"/>
          <a:chOff x="0" y="0"/>
          <a:chExt cx="0" cy="0"/>
        </a:xfrm>
      </p:grpSpPr>
      <p:sp>
        <p:nvSpPr>
          <p:cNvPr id="863" name="Google Shape;863;p24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64" name="Google Shape;864;p24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65" name="Google Shape;865;p24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6" name="Google Shape;866;p24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7" name="Google Shape;867;p24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8" name="Shape 868"/>
        <p:cNvGrpSpPr/>
        <p:nvPr/>
      </p:nvGrpSpPr>
      <p:grpSpPr>
        <a:xfrm>
          <a:off x="0" y="0"/>
          <a:ext cx="0" cy="0"/>
          <a:chOff x="0" y="0"/>
          <a:chExt cx="0" cy="0"/>
        </a:xfrm>
      </p:grpSpPr>
      <p:sp>
        <p:nvSpPr>
          <p:cNvPr id="869" name="Google Shape;869;p24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0" name="Google Shape;870;p24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71" name="Google Shape;871;p24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2" name="Google Shape;872;p24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3" name="Google Shape;873;p24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4" name="Shape 874"/>
        <p:cNvGrpSpPr/>
        <p:nvPr/>
      </p:nvGrpSpPr>
      <p:grpSpPr>
        <a:xfrm>
          <a:off x="0" y="0"/>
          <a:ext cx="0" cy="0"/>
          <a:chOff x="0" y="0"/>
          <a:chExt cx="0" cy="0"/>
        </a:xfrm>
      </p:grpSpPr>
      <p:sp>
        <p:nvSpPr>
          <p:cNvPr id="875" name="Google Shape;875;p2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76" name="Google Shape;876;p24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77" name="Google Shape;877;p24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78" name="Google Shape;878;p24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9" name="Google Shape;879;p24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0" name="Google Shape;880;p24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1" name="Shape 881"/>
        <p:cNvGrpSpPr/>
        <p:nvPr/>
      </p:nvGrpSpPr>
      <p:grpSpPr>
        <a:xfrm>
          <a:off x="0" y="0"/>
          <a:ext cx="0" cy="0"/>
          <a:chOff x="0" y="0"/>
          <a:chExt cx="0" cy="0"/>
        </a:xfrm>
      </p:grpSpPr>
      <p:sp>
        <p:nvSpPr>
          <p:cNvPr id="882" name="Google Shape;882;p24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83" name="Google Shape;883;p24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84" name="Google Shape;884;p24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85" name="Google Shape;885;p24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86" name="Google Shape;886;p24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87" name="Google Shape;887;p24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8" name="Google Shape;888;p24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9" name="Google Shape;889;p24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30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30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9" name="Google Shape;99;p30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0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0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0" name="Shape 890"/>
        <p:cNvGrpSpPr/>
        <p:nvPr/>
      </p:nvGrpSpPr>
      <p:grpSpPr>
        <a:xfrm>
          <a:off x="0" y="0"/>
          <a:ext cx="0" cy="0"/>
          <a:chOff x="0" y="0"/>
          <a:chExt cx="0" cy="0"/>
        </a:xfrm>
      </p:grpSpPr>
      <p:sp>
        <p:nvSpPr>
          <p:cNvPr id="891" name="Google Shape;891;p25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2" name="Google Shape;892;p25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3" name="Google Shape;893;p25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4" name="Google Shape;894;p25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5" name="Shape 895"/>
        <p:cNvGrpSpPr/>
        <p:nvPr/>
      </p:nvGrpSpPr>
      <p:grpSpPr>
        <a:xfrm>
          <a:off x="0" y="0"/>
          <a:ext cx="0" cy="0"/>
          <a:chOff x="0" y="0"/>
          <a:chExt cx="0" cy="0"/>
        </a:xfrm>
      </p:grpSpPr>
      <p:sp>
        <p:nvSpPr>
          <p:cNvPr id="896" name="Google Shape;896;p25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7" name="Google Shape;897;p25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8" name="Google Shape;898;p25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99" name="Shape 899"/>
        <p:cNvGrpSpPr/>
        <p:nvPr/>
      </p:nvGrpSpPr>
      <p:grpSpPr>
        <a:xfrm>
          <a:off x="0" y="0"/>
          <a:ext cx="0" cy="0"/>
          <a:chOff x="0" y="0"/>
          <a:chExt cx="0" cy="0"/>
        </a:xfrm>
      </p:grpSpPr>
      <p:sp>
        <p:nvSpPr>
          <p:cNvPr id="900" name="Google Shape;900;p25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1" name="Google Shape;901;p25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02" name="Google Shape;902;p25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03" name="Google Shape;903;p25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4" name="Google Shape;904;p25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5" name="Google Shape;905;p25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6" name="Shape 906"/>
        <p:cNvGrpSpPr/>
        <p:nvPr/>
      </p:nvGrpSpPr>
      <p:grpSpPr>
        <a:xfrm>
          <a:off x="0" y="0"/>
          <a:ext cx="0" cy="0"/>
          <a:chOff x="0" y="0"/>
          <a:chExt cx="0" cy="0"/>
        </a:xfrm>
      </p:grpSpPr>
      <p:sp>
        <p:nvSpPr>
          <p:cNvPr id="907" name="Google Shape;907;p25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8" name="Google Shape;908;p253"/>
          <p:cNvSpPr/>
          <p:nvPr>
            <p:ph idx="2" type="pic"/>
          </p:nvPr>
        </p:nvSpPr>
        <p:spPr>
          <a:xfrm>
            <a:off x="2389717" y="612775"/>
            <a:ext cx="7315200" cy="4114800"/>
          </a:xfrm>
          <a:prstGeom prst="rect">
            <a:avLst/>
          </a:prstGeom>
          <a:noFill/>
          <a:ln>
            <a:noFill/>
          </a:ln>
        </p:spPr>
      </p:sp>
      <p:sp>
        <p:nvSpPr>
          <p:cNvPr id="909" name="Google Shape;909;p25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10" name="Google Shape;910;p25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1" name="Google Shape;911;p25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2" name="Google Shape;912;p25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3" name="Shape 913"/>
        <p:cNvGrpSpPr/>
        <p:nvPr/>
      </p:nvGrpSpPr>
      <p:grpSpPr>
        <a:xfrm>
          <a:off x="0" y="0"/>
          <a:ext cx="0" cy="0"/>
          <a:chOff x="0" y="0"/>
          <a:chExt cx="0" cy="0"/>
        </a:xfrm>
      </p:grpSpPr>
      <p:sp>
        <p:nvSpPr>
          <p:cNvPr id="914" name="Google Shape;914;p25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15" name="Google Shape;915;p25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6" name="Google Shape;916;p25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7" name="Google Shape;917;p25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8" name="Google Shape;918;p25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9" name="Shape 919"/>
        <p:cNvGrpSpPr/>
        <p:nvPr/>
      </p:nvGrpSpPr>
      <p:grpSpPr>
        <a:xfrm>
          <a:off x="0" y="0"/>
          <a:ext cx="0" cy="0"/>
          <a:chOff x="0" y="0"/>
          <a:chExt cx="0" cy="0"/>
        </a:xfrm>
      </p:grpSpPr>
      <p:sp>
        <p:nvSpPr>
          <p:cNvPr id="920" name="Google Shape;920;p25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1" name="Google Shape;921;p25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2" name="Google Shape;922;p25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3" name="Google Shape;923;p25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4" name="Google Shape;924;p25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25" name="Shape 925"/>
        <p:cNvGrpSpPr/>
        <p:nvPr/>
      </p:nvGrpSpPr>
      <p:grpSpPr>
        <a:xfrm>
          <a:off x="0" y="0"/>
          <a:ext cx="0" cy="0"/>
          <a:chOff x="0" y="0"/>
          <a:chExt cx="0" cy="0"/>
        </a:xfrm>
      </p:grpSpPr>
      <p:sp>
        <p:nvSpPr>
          <p:cNvPr id="926" name="Google Shape;926;p25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7" name="Google Shape;927;p25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8" name="Google Shape;928;p256"/>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9" name="Google Shape;929;p256"/>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0" name="Google Shape;930;p256"/>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1" name="Google Shape;931;p256"/>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2" name="Google Shape;932;p256"/>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933" name="Shape 933"/>
        <p:cNvGrpSpPr/>
        <p:nvPr/>
      </p:nvGrpSpPr>
      <p:grpSpPr>
        <a:xfrm>
          <a:off x="0" y="0"/>
          <a:ext cx="0" cy="0"/>
          <a:chOff x="0" y="0"/>
          <a:chExt cx="0" cy="0"/>
        </a:xfrm>
      </p:grpSpPr>
      <p:sp>
        <p:nvSpPr>
          <p:cNvPr id="934" name="Google Shape;934;p25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5" name="Google Shape;935;p257"/>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6" name="Google Shape;936;p257"/>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7" name="Google Shape;937;p257"/>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44" name="Shape 944"/>
        <p:cNvGrpSpPr/>
        <p:nvPr/>
      </p:nvGrpSpPr>
      <p:grpSpPr>
        <a:xfrm>
          <a:off x="0" y="0"/>
          <a:ext cx="0" cy="0"/>
          <a:chOff x="0" y="0"/>
          <a:chExt cx="0" cy="0"/>
        </a:xfrm>
      </p:grpSpPr>
      <p:sp>
        <p:nvSpPr>
          <p:cNvPr id="945" name="Google Shape;945;p10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46" name="Google Shape;946;p10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7" name="Google Shape;947;p10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8" name="Google Shape;948;p10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9" name="Google Shape;949;p10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0" name="Shape 950"/>
        <p:cNvGrpSpPr/>
        <p:nvPr/>
      </p:nvGrpSpPr>
      <p:grpSpPr>
        <a:xfrm>
          <a:off x="0" y="0"/>
          <a:ext cx="0" cy="0"/>
          <a:chOff x="0" y="0"/>
          <a:chExt cx="0" cy="0"/>
        </a:xfrm>
      </p:grpSpPr>
      <p:sp>
        <p:nvSpPr>
          <p:cNvPr id="951" name="Google Shape;951;p18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2" name="Google Shape;952;p18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53" name="Google Shape;953;p18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4" name="Google Shape;954;p18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5" name="Google Shape;955;p18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30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 name="Google Shape;104;p30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30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0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0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6" name="Shape 956"/>
        <p:cNvGrpSpPr/>
        <p:nvPr/>
      </p:nvGrpSpPr>
      <p:grpSpPr>
        <a:xfrm>
          <a:off x="0" y="0"/>
          <a:ext cx="0" cy="0"/>
          <a:chOff x="0" y="0"/>
          <a:chExt cx="0" cy="0"/>
        </a:xfrm>
      </p:grpSpPr>
      <p:sp>
        <p:nvSpPr>
          <p:cNvPr id="957" name="Google Shape;957;p18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8" name="Google Shape;958;p18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959" name="Google Shape;959;p18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0" name="Google Shape;960;p18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1" name="Google Shape;961;p18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62" name="Shape 962"/>
        <p:cNvGrpSpPr/>
        <p:nvPr/>
      </p:nvGrpSpPr>
      <p:grpSpPr>
        <a:xfrm>
          <a:off x="0" y="0"/>
          <a:ext cx="0" cy="0"/>
          <a:chOff x="0" y="0"/>
          <a:chExt cx="0" cy="0"/>
        </a:xfrm>
      </p:grpSpPr>
      <p:sp>
        <p:nvSpPr>
          <p:cNvPr id="963" name="Google Shape;963;p18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64" name="Google Shape;964;p18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65" name="Google Shape;965;p18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66" name="Google Shape;966;p18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7" name="Google Shape;967;p18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8" name="Google Shape;968;p18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69" name="Shape 969"/>
        <p:cNvGrpSpPr/>
        <p:nvPr/>
      </p:nvGrpSpPr>
      <p:grpSpPr>
        <a:xfrm>
          <a:off x="0" y="0"/>
          <a:ext cx="0" cy="0"/>
          <a:chOff x="0" y="0"/>
          <a:chExt cx="0" cy="0"/>
        </a:xfrm>
      </p:grpSpPr>
      <p:sp>
        <p:nvSpPr>
          <p:cNvPr id="970" name="Google Shape;970;p18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71" name="Google Shape;971;p18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72" name="Google Shape;972;p18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73" name="Google Shape;973;p18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74" name="Google Shape;974;p18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75" name="Google Shape;975;p18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8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7" name="Google Shape;977;p18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8" name="Shape 978"/>
        <p:cNvGrpSpPr/>
        <p:nvPr/>
      </p:nvGrpSpPr>
      <p:grpSpPr>
        <a:xfrm>
          <a:off x="0" y="0"/>
          <a:ext cx="0" cy="0"/>
          <a:chOff x="0" y="0"/>
          <a:chExt cx="0" cy="0"/>
        </a:xfrm>
      </p:grpSpPr>
      <p:sp>
        <p:nvSpPr>
          <p:cNvPr id="979" name="Google Shape;979;p19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0" name="Google Shape;980;p19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1" name="Google Shape;981;p19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2" name="Google Shape;982;p19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3" name="Shape 983"/>
        <p:cNvGrpSpPr/>
        <p:nvPr/>
      </p:nvGrpSpPr>
      <p:grpSpPr>
        <a:xfrm>
          <a:off x="0" y="0"/>
          <a:ext cx="0" cy="0"/>
          <a:chOff x="0" y="0"/>
          <a:chExt cx="0" cy="0"/>
        </a:xfrm>
      </p:grpSpPr>
      <p:sp>
        <p:nvSpPr>
          <p:cNvPr id="984" name="Google Shape;984;p19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5" name="Google Shape;985;p19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6" name="Google Shape;986;p19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87" name="Shape 987"/>
        <p:cNvGrpSpPr/>
        <p:nvPr/>
      </p:nvGrpSpPr>
      <p:grpSpPr>
        <a:xfrm>
          <a:off x="0" y="0"/>
          <a:ext cx="0" cy="0"/>
          <a:chOff x="0" y="0"/>
          <a:chExt cx="0" cy="0"/>
        </a:xfrm>
      </p:grpSpPr>
      <p:sp>
        <p:nvSpPr>
          <p:cNvPr id="988" name="Google Shape;988;p19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9" name="Google Shape;989;p19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90" name="Google Shape;990;p19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91" name="Google Shape;991;p19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2" name="Google Shape;992;p19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3" name="Google Shape;993;p19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4" name="Shape 994"/>
        <p:cNvGrpSpPr/>
        <p:nvPr/>
      </p:nvGrpSpPr>
      <p:grpSpPr>
        <a:xfrm>
          <a:off x="0" y="0"/>
          <a:ext cx="0" cy="0"/>
          <a:chOff x="0" y="0"/>
          <a:chExt cx="0" cy="0"/>
        </a:xfrm>
      </p:grpSpPr>
      <p:sp>
        <p:nvSpPr>
          <p:cNvPr id="995" name="Google Shape;995;p19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6" name="Google Shape;996;p193"/>
          <p:cNvSpPr/>
          <p:nvPr>
            <p:ph idx="2" type="pic"/>
          </p:nvPr>
        </p:nvSpPr>
        <p:spPr>
          <a:xfrm>
            <a:off x="2389717" y="612775"/>
            <a:ext cx="7315200" cy="4114800"/>
          </a:xfrm>
          <a:prstGeom prst="rect">
            <a:avLst/>
          </a:prstGeom>
          <a:noFill/>
          <a:ln>
            <a:noFill/>
          </a:ln>
        </p:spPr>
      </p:sp>
      <p:sp>
        <p:nvSpPr>
          <p:cNvPr id="997" name="Google Shape;997;p19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98" name="Google Shape;998;p19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9" name="Google Shape;999;p19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0" name="Google Shape;1000;p19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01" name="Shape 1001"/>
        <p:cNvGrpSpPr/>
        <p:nvPr/>
      </p:nvGrpSpPr>
      <p:grpSpPr>
        <a:xfrm>
          <a:off x="0" y="0"/>
          <a:ext cx="0" cy="0"/>
          <a:chOff x="0" y="0"/>
          <a:chExt cx="0" cy="0"/>
        </a:xfrm>
      </p:grpSpPr>
      <p:sp>
        <p:nvSpPr>
          <p:cNvPr id="1002" name="Google Shape;1002;p19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3" name="Google Shape;1003;p19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04" name="Google Shape;1004;p19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5" name="Google Shape;1005;p19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6" name="Google Shape;1006;p19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7" name="Shape 1007"/>
        <p:cNvGrpSpPr/>
        <p:nvPr/>
      </p:nvGrpSpPr>
      <p:grpSpPr>
        <a:xfrm>
          <a:off x="0" y="0"/>
          <a:ext cx="0" cy="0"/>
          <a:chOff x="0" y="0"/>
          <a:chExt cx="0" cy="0"/>
        </a:xfrm>
      </p:grpSpPr>
      <p:sp>
        <p:nvSpPr>
          <p:cNvPr id="1008" name="Google Shape;1008;p19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9" name="Google Shape;1009;p19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0" name="Google Shape;1010;p19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1" name="Google Shape;1011;p19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2" name="Google Shape;1012;p19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13" name="Shape 1013"/>
        <p:cNvGrpSpPr/>
        <p:nvPr/>
      </p:nvGrpSpPr>
      <p:grpSpPr>
        <a:xfrm>
          <a:off x="0" y="0"/>
          <a:ext cx="0" cy="0"/>
          <a:chOff x="0" y="0"/>
          <a:chExt cx="0" cy="0"/>
        </a:xfrm>
      </p:grpSpPr>
      <p:sp>
        <p:nvSpPr>
          <p:cNvPr id="1014" name="Google Shape;1014;p19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5" name="Google Shape;1015;p19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6" name="Google Shape;1016;p196"/>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7" name="Google Shape;1017;p196"/>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8" name="Google Shape;1018;p196"/>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9" name="Google Shape;1019;p196"/>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0" name="Google Shape;1020;p196"/>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3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 name="Google Shape;110;p30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30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30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0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0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021" name="Shape 1021"/>
        <p:cNvGrpSpPr/>
        <p:nvPr/>
      </p:nvGrpSpPr>
      <p:grpSpPr>
        <a:xfrm>
          <a:off x="0" y="0"/>
          <a:ext cx="0" cy="0"/>
          <a:chOff x="0" y="0"/>
          <a:chExt cx="0" cy="0"/>
        </a:xfrm>
      </p:grpSpPr>
      <p:sp>
        <p:nvSpPr>
          <p:cNvPr id="1022" name="Google Shape;1022;p1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3" name="Google Shape;1023;p197"/>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4" name="Google Shape;1024;p197"/>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5" name="Google Shape;1025;p197"/>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32" name="Shape 1032"/>
        <p:cNvGrpSpPr/>
        <p:nvPr/>
      </p:nvGrpSpPr>
      <p:grpSpPr>
        <a:xfrm>
          <a:off x="0" y="0"/>
          <a:ext cx="0" cy="0"/>
          <a:chOff x="0" y="0"/>
          <a:chExt cx="0" cy="0"/>
        </a:xfrm>
      </p:grpSpPr>
      <p:sp>
        <p:nvSpPr>
          <p:cNvPr id="1033" name="Google Shape;1033;p10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34" name="Google Shape;1034;p10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35" name="Google Shape;1035;p10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6" name="Google Shape;1036;p10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7" name="Google Shape;1037;p10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8" name="Shape 1038"/>
        <p:cNvGrpSpPr/>
        <p:nvPr/>
      </p:nvGrpSpPr>
      <p:grpSpPr>
        <a:xfrm>
          <a:off x="0" y="0"/>
          <a:ext cx="0" cy="0"/>
          <a:chOff x="0" y="0"/>
          <a:chExt cx="0" cy="0"/>
        </a:xfrm>
      </p:grpSpPr>
      <p:sp>
        <p:nvSpPr>
          <p:cNvPr id="1039" name="Google Shape;1039;p22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0" name="Google Shape;1040;p22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41" name="Google Shape;1041;p2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2" name="Google Shape;1042;p2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3" name="Google Shape;1043;p2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44" name="Shape 1044"/>
        <p:cNvGrpSpPr/>
        <p:nvPr/>
      </p:nvGrpSpPr>
      <p:grpSpPr>
        <a:xfrm>
          <a:off x="0" y="0"/>
          <a:ext cx="0" cy="0"/>
          <a:chOff x="0" y="0"/>
          <a:chExt cx="0" cy="0"/>
        </a:xfrm>
      </p:grpSpPr>
      <p:sp>
        <p:nvSpPr>
          <p:cNvPr id="1045" name="Google Shape;1045;p223"/>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6" name="Google Shape;1046;p223"/>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47" name="Google Shape;1047;p2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8" name="Google Shape;1048;p2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9" name="Google Shape;1049;p2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50" name="Shape 1050"/>
        <p:cNvGrpSpPr/>
        <p:nvPr/>
      </p:nvGrpSpPr>
      <p:grpSpPr>
        <a:xfrm>
          <a:off x="0" y="0"/>
          <a:ext cx="0" cy="0"/>
          <a:chOff x="0" y="0"/>
          <a:chExt cx="0" cy="0"/>
        </a:xfrm>
      </p:grpSpPr>
      <p:sp>
        <p:nvSpPr>
          <p:cNvPr id="1051" name="Google Shape;1051;p2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2" name="Google Shape;1052;p22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53" name="Google Shape;1053;p224"/>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54" name="Google Shape;1054;p2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5" name="Google Shape;1055;p2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6" name="Google Shape;1056;p2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57" name="Shape 1057"/>
        <p:cNvGrpSpPr/>
        <p:nvPr/>
      </p:nvGrpSpPr>
      <p:grpSpPr>
        <a:xfrm>
          <a:off x="0" y="0"/>
          <a:ext cx="0" cy="0"/>
          <a:chOff x="0" y="0"/>
          <a:chExt cx="0" cy="0"/>
        </a:xfrm>
      </p:grpSpPr>
      <p:sp>
        <p:nvSpPr>
          <p:cNvPr id="1058" name="Google Shape;1058;p22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59" name="Google Shape;1059;p225"/>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60" name="Google Shape;1060;p225"/>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61" name="Google Shape;1061;p225"/>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62" name="Google Shape;1062;p225"/>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63" name="Google Shape;1063;p2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4" name="Google Shape;1064;p2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5" name="Google Shape;1065;p2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6" name="Shape 1066"/>
        <p:cNvGrpSpPr/>
        <p:nvPr/>
      </p:nvGrpSpPr>
      <p:grpSpPr>
        <a:xfrm>
          <a:off x="0" y="0"/>
          <a:ext cx="0" cy="0"/>
          <a:chOff x="0" y="0"/>
          <a:chExt cx="0" cy="0"/>
        </a:xfrm>
      </p:grpSpPr>
      <p:sp>
        <p:nvSpPr>
          <p:cNvPr id="1067" name="Google Shape;1067;p22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8" name="Google Shape;1068;p22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9" name="Google Shape;1069;p22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0" name="Google Shape;1070;p22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1" name="Shape 1071"/>
        <p:cNvGrpSpPr/>
        <p:nvPr/>
      </p:nvGrpSpPr>
      <p:grpSpPr>
        <a:xfrm>
          <a:off x="0" y="0"/>
          <a:ext cx="0" cy="0"/>
          <a:chOff x="0" y="0"/>
          <a:chExt cx="0" cy="0"/>
        </a:xfrm>
      </p:grpSpPr>
      <p:sp>
        <p:nvSpPr>
          <p:cNvPr id="1072" name="Google Shape;1072;p22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3" name="Google Shape;1073;p22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4" name="Google Shape;1074;p22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5" name="Shape 1075"/>
        <p:cNvGrpSpPr/>
        <p:nvPr/>
      </p:nvGrpSpPr>
      <p:grpSpPr>
        <a:xfrm>
          <a:off x="0" y="0"/>
          <a:ext cx="0" cy="0"/>
          <a:chOff x="0" y="0"/>
          <a:chExt cx="0" cy="0"/>
        </a:xfrm>
      </p:grpSpPr>
      <p:sp>
        <p:nvSpPr>
          <p:cNvPr id="1076" name="Google Shape;1076;p228"/>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77" name="Google Shape;1077;p228"/>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78" name="Google Shape;1078;p228"/>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79" name="Google Shape;1079;p22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22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1" name="Google Shape;1081;p22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2" name="Shape 1082"/>
        <p:cNvGrpSpPr/>
        <p:nvPr/>
      </p:nvGrpSpPr>
      <p:grpSpPr>
        <a:xfrm>
          <a:off x="0" y="0"/>
          <a:ext cx="0" cy="0"/>
          <a:chOff x="0" y="0"/>
          <a:chExt cx="0" cy="0"/>
        </a:xfrm>
      </p:grpSpPr>
      <p:sp>
        <p:nvSpPr>
          <p:cNvPr id="1083" name="Google Shape;1083;p229"/>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4" name="Google Shape;1084;p229"/>
          <p:cNvSpPr/>
          <p:nvPr>
            <p:ph idx="2" type="pic"/>
          </p:nvPr>
        </p:nvSpPr>
        <p:spPr>
          <a:xfrm>
            <a:off x="2389717" y="612775"/>
            <a:ext cx="7315200" cy="4114800"/>
          </a:xfrm>
          <a:prstGeom prst="rect">
            <a:avLst/>
          </a:prstGeom>
          <a:noFill/>
          <a:ln>
            <a:noFill/>
          </a:ln>
        </p:spPr>
      </p:sp>
      <p:sp>
        <p:nvSpPr>
          <p:cNvPr id="1085" name="Google Shape;1085;p229"/>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86" name="Google Shape;1086;p22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7" name="Google Shape;1087;p22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8" name="Google Shape;1088;p22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30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 name="Google Shape;117;p30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30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30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30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30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0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0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89" name="Shape 1089"/>
        <p:cNvGrpSpPr/>
        <p:nvPr/>
      </p:nvGrpSpPr>
      <p:grpSpPr>
        <a:xfrm>
          <a:off x="0" y="0"/>
          <a:ext cx="0" cy="0"/>
          <a:chOff x="0" y="0"/>
          <a:chExt cx="0" cy="0"/>
        </a:xfrm>
      </p:grpSpPr>
      <p:sp>
        <p:nvSpPr>
          <p:cNvPr id="1090" name="Google Shape;1090;p2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1" name="Google Shape;1091;p230"/>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2" name="Google Shape;1092;p2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3" name="Google Shape;1093;p23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4" name="Google Shape;1094;p2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95" name="Shape 1095"/>
        <p:cNvGrpSpPr/>
        <p:nvPr/>
      </p:nvGrpSpPr>
      <p:grpSpPr>
        <a:xfrm>
          <a:off x="0" y="0"/>
          <a:ext cx="0" cy="0"/>
          <a:chOff x="0" y="0"/>
          <a:chExt cx="0" cy="0"/>
        </a:xfrm>
      </p:grpSpPr>
      <p:sp>
        <p:nvSpPr>
          <p:cNvPr id="1096" name="Google Shape;1096;p231"/>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231"/>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8" name="Google Shape;1098;p2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9" name="Google Shape;1099;p23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0" name="Google Shape;1100;p2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01" name="Shape 1101"/>
        <p:cNvGrpSpPr/>
        <p:nvPr/>
      </p:nvGrpSpPr>
      <p:grpSpPr>
        <a:xfrm>
          <a:off x="0" y="0"/>
          <a:ext cx="0" cy="0"/>
          <a:chOff x="0" y="0"/>
          <a:chExt cx="0" cy="0"/>
        </a:xfrm>
      </p:grpSpPr>
      <p:sp>
        <p:nvSpPr>
          <p:cNvPr id="1102" name="Google Shape;1102;p23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3" name="Google Shape;1103;p23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4" name="Google Shape;1104;p232"/>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5" name="Google Shape;1105;p232"/>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6" name="Google Shape;1106;p232"/>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7" name="Google Shape;1107;p232"/>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8" name="Google Shape;1108;p232"/>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109" name="Shape 1109"/>
        <p:cNvGrpSpPr/>
        <p:nvPr/>
      </p:nvGrpSpPr>
      <p:grpSpPr>
        <a:xfrm>
          <a:off x="0" y="0"/>
          <a:ext cx="0" cy="0"/>
          <a:chOff x="0" y="0"/>
          <a:chExt cx="0" cy="0"/>
        </a:xfrm>
      </p:grpSpPr>
      <p:sp>
        <p:nvSpPr>
          <p:cNvPr id="1110" name="Google Shape;1110;p2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1" name="Google Shape;1111;p233"/>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2" name="Google Shape;1112;p233"/>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3" name="Google Shape;1113;p233"/>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20" name="Shape 1120"/>
        <p:cNvGrpSpPr/>
        <p:nvPr/>
      </p:nvGrpSpPr>
      <p:grpSpPr>
        <a:xfrm>
          <a:off x="0" y="0"/>
          <a:ext cx="0" cy="0"/>
          <a:chOff x="0" y="0"/>
          <a:chExt cx="0" cy="0"/>
        </a:xfrm>
      </p:grpSpPr>
      <p:sp>
        <p:nvSpPr>
          <p:cNvPr id="1121" name="Google Shape;1121;p1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2" name="Google Shape;1122;p108"/>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3" name="Google Shape;1123;p10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4" name="Google Shape;1124;p10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10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6" name="Shape 1126"/>
        <p:cNvGrpSpPr/>
        <p:nvPr/>
      </p:nvGrpSpPr>
      <p:grpSpPr>
        <a:xfrm>
          <a:off x="0" y="0"/>
          <a:ext cx="0" cy="0"/>
          <a:chOff x="0" y="0"/>
          <a:chExt cx="0" cy="0"/>
        </a:xfrm>
      </p:grpSpPr>
      <p:sp>
        <p:nvSpPr>
          <p:cNvPr id="1127" name="Google Shape;1127;p23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8" name="Google Shape;1128;p23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29" name="Google Shape;1129;p23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0" name="Google Shape;1130;p23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1" name="Google Shape;1131;p23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2" name="Shape 1132"/>
        <p:cNvGrpSpPr/>
        <p:nvPr/>
      </p:nvGrpSpPr>
      <p:grpSpPr>
        <a:xfrm>
          <a:off x="0" y="0"/>
          <a:ext cx="0" cy="0"/>
          <a:chOff x="0" y="0"/>
          <a:chExt cx="0" cy="0"/>
        </a:xfrm>
      </p:grpSpPr>
      <p:sp>
        <p:nvSpPr>
          <p:cNvPr id="1133" name="Google Shape;1133;p23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4" name="Google Shape;1134;p23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135" name="Google Shape;1135;p23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6" name="Google Shape;1136;p23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7" name="Google Shape;1137;p2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8" name="Shape 1138"/>
        <p:cNvGrpSpPr/>
        <p:nvPr/>
      </p:nvGrpSpPr>
      <p:grpSpPr>
        <a:xfrm>
          <a:off x="0" y="0"/>
          <a:ext cx="0" cy="0"/>
          <a:chOff x="0" y="0"/>
          <a:chExt cx="0" cy="0"/>
        </a:xfrm>
      </p:grpSpPr>
      <p:sp>
        <p:nvSpPr>
          <p:cNvPr id="1139" name="Google Shape;1139;p23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0" name="Google Shape;1140;p23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41" name="Google Shape;1141;p23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42" name="Google Shape;1142;p23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3" name="Google Shape;1143;p23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4" name="Google Shape;1144;p23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45" name="Shape 1145"/>
        <p:cNvGrpSpPr/>
        <p:nvPr/>
      </p:nvGrpSpPr>
      <p:grpSpPr>
        <a:xfrm>
          <a:off x="0" y="0"/>
          <a:ext cx="0" cy="0"/>
          <a:chOff x="0" y="0"/>
          <a:chExt cx="0" cy="0"/>
        </a:xfrm>
      </p:grpSpPr>
      <p:sp>
        <p:nvSpPr>
          <p:cNvPr id="1146" name="Google Shape;1146;p23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7" name="Google Shape;1147;p23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48" name="Google Shape;1148;p23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49" name="Google Shape;1149;p23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50" name="Google Shape;1150;p23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51" name="Google Shape;1151;p23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2" name="Google Shape;1152;p23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3" name="Google Shape;1153;p23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4" name="Shape 1154"/>
        <p:cNvGrpSpPr/>
        <p:nvPr/>
      </p:nvGrpSpPr>
      <p:grpSpPr>
        <a:xfrm>
          <a:off x="0" y="0"/>
          <a:ext cx="0" cy="0"/>
          <a:chOff x="0" y="0"/>
          <a:chExt cx="0" cy="0"/>
        </a:xfrm>
      </p:grpSpPr>
      <p:sp>
        <p:nvSpPr>
          <p:cNvPr id="1155" name="Google Shape;1155;p23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6" name="Google Shape;1156;p23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7" name="Google Shape;1157;p23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8" name="Google Shape;1158;p23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31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3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9" name="Shape 1159"/>
        <p:cNvGrpSpPr/>
        <p:nvPr/>
      </p:nvGrpSpPr>
      <p:grpSpPr>
        <a:xfrm>
          <a:off x="0" y="0"/>
          <a:ext cx="0" cy="0"/>
          <a:chOff x="0" y="0"/>
          <a:chExt cx="0" cy="0"/>
        </a:xfrm>
      </p:grpSpPr>
      <p:sp>
        <p:nvSpPr>
          <p:cNvPr id="1160" name="Google Shape;1160;p23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1" name="Google Shape;1161;p23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2" name="Google Shape;1162;p23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3" name="Shape 1163"/>
        <p:cNvGrpSpPr/>
        <p:nvPr/>
      </p:nvGrpSpPr>
      <p:grpSpPr>
        <a:xfrm>
          <a:off x="0" y="0"/>
          <a:ext cx="0" cy="0"/>
          <a:chOff x="0" y="0"/>
          <a:chExt cx="0" cy="0"/>
        </a:xfrm>
      </p:grpSpPr>
      <p:sp>
        <p:nvSpPr>
          <p:cNvPr id="1164" name="Google Shape;1164;p24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5" name="Google Shape;1165;p24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166" name="Google Shape;1166;p24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67" name="Google Shape;1167;p24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8" name="Google Shape;1168;p24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9" name="Google Shape;1169;p24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0" name="Shape 1170"/>
        <p:cNvGrpSpPr/>
        <p:nvPr/>
      </p:nvGrpSpPr>
      <p:grpSpPr>
        <a:xfrm>
          <a:off x="0" y="0"/>
          <a:ext cx="0" cy="0"/>
          <a:chOff x="0" y="0"/>
          <a:chExt cx="0" cy="0"/>
        </a:xfrm>
      </p:grpSpPr>
      <p:sp>
        <p:nvSpPr>
          <p:cNvPr id="1171" name="Google Shape;1171;p24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2" name="Google Shape;1172;p241"/>
          <p:cNvSpPr/>
          <p:nvPr>
            <p:ph idx="2" type="pic"/>
          </p:nvPr>
        </p:nvSpPr>
        <p:spPr>
          <a:xfrm>
            <a:off x="2389717" y="612775"/>
            <a:ext cx="7315200" cy="4114800"/>
          </a:xfrm>
          <a:prstGeom prst="rect">
            <a:avLst/>
          </a:prstGeom>
          <a:noFill/>
          <a:ln>
            <a:noFill/>
          </a:ln>
        </p:spPr>
      </p:sp>
      <p:sp>
        <p:nvSpPr>
          <p:cNvPr id="1173" name="Google Shape;1173;p24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74" name="Google Shape;1174;p24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5" name="Google Shape;1175;p24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6" name="Google Shape;1176;p24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7" name="Shape 1177"/>
        <p:cNvGrpSpPr/>
        <p:nvPr/>
      </p:nvGrpSpPr>
      <p:grpSpPr>
        <a:xfrm>
          <a:off x="0" y="0"/>
          <a:ext cx="0" cy="0"/>
          <a:chOff x="0" y="0"/>
          <a:chExt cx="0" cy="0"/>
        </a:xfrm>
      </p:grpSpPr>
      <p:sp>
        <p:nvSpPr>
          <p:cNvPr id="1178" name="Google Shape;1178;p24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9" name="Google Shape;1179;p24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0" name="Google Shape;1180;p24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1" name="Google Shape;1181;p24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2" name="Google Shape;1182;p24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3" name="Shape 1183"/>
        <p:cNvGrpSpPr/>
        <p:nvPr/>
      </p:nvGrpSpPr>
      <p:grpSpPr>
        <a:xfrm>
          <a:off x="0" y="0"/>
          <a:ext cx="0" cy="0"/>
          <a:chOff x="0" y="0"/>
          <a:chExt cx="0" cy="0"/>
        </a:xfrm>
      </p:grpSpPr>
      <p:sp>
        <p:nvSpPr>
          <p:cNvPr id="1184" name="Google Shape;1184;p24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5" name="Google Shape;1185;p24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86" name="Google Shape;1186;p24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24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8" name="Google Shape;1188;p24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89" name="Shape 1189"/>
        <p:cNvGrpSpPr/>
        <p:nvPr/>
      </p:nvGrpSpPr>
      <p:grpSpPr>
        <a:xfrm>
          <a:off x="0" y="0"/>
          <a:ext cx="0" cy="0"/>
          <a:chOff x="0" y="0"/>
          <a:chExt cx="0" cy="0"/>
        </a:xfrm>
      </p:grpSpPr>
      <p:sp>
        <p:nvSpPr>
          <p:cNvPr id="1190" name="Google Shape;1190;p24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91" name="Google Shape;1191;p24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2" name="Google Shape;1192;p244"/>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3" name="Google Shape;1193;p244"/>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4" name="Google Shape;1194;p244"/>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5" name="Google Shape;1195;p244"/>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6" name="Google Shape;1196;p244"/>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197" name="Shape 1197"/>
        <p:cNvGrpSpPr/>
        <p:nvPr/>
      </p:nvGrpSpPr>
      <p:grpSpPr>
        <a:xfrm>
          <a:off x="0" y="0"/>
          <a:ext cx="0" cy="0"/>
          <a:chOff x="0" y="0"/>
          <a:chExt cx="0" cy="0"/>
        </a:xfrm>
      </p:grpSpPr>
      <p:sp>
        <p:nvSpPr>
          <p:cNvPr id="1198" name="Google Shape;1198;p24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99" name="Google Shape;1199;p245"/>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0" name="Google Shape;1200;p245"/>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1" name="Google Shape;1201;p245"/>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8" name="Shape 1208"/>
        <p:cNvGrpSpPr/>
        <p:nvPr/>
      </p:nvGrpSpPr>
      <p:grpSpPr>
        <a:xfrm>
          <a:off x="0" y="0"/>
          <a:ext cx="0" cy="0"/>
          <a:chOff x="0" y="0"/>
          <a:chExt cx="0" cy="0"/>
        </a:xfrm>
      </p:grpSpPr>
      <p:sp>
        <p:nvSpPr>
          <p:cNvPr id="1209" name="Google Shape;1209;p11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0" name="Google Shape;1210;p11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1" name="Google Shape;1211;p1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2" name="Google Shape;1212;p1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3" name="Google Shape;1213;p1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14" name="Shape 1214"/>
        <p:cNvGrpSpPr/>
        <p:nvPr/>
      </p:nvGrpSpPr>
      <p:grpSpPr>
        <a:xfrm>
          <a:off x="0" y="0"/>
          <a:ext cx="0" cy="0"/>
          <a:chOff x="0" y="0"/>
          <a:chExt cx="0" cy="0"/>
        </a:xfrm>
      </p:grpSpPr>
      <p:sp>
        <p:nvSpPr>
          <p:cNvPr id="1215" name="Google Shape;1215;p19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6" name="Google Shape;1216;p19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217" name="Google Shape;1217;p19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8" name="Google Shape;1218;p19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9" name="Google Shape;1219;p19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20" name="Shape 1220"/>
        <p:cNvGrpSpPr/>
        <p:nvPr/>
      </p:nvGrpSpPr>
      <p:grpSpPr>
        <a:xfrm>
          <a:off x="0" y="0"/>
          <a:ext cx="0" cy="0"/>
          <a:chOff x="0" y="0"/>
          <a:chExt cx="0" cy="0"/>
        </a:xfrm>
      </p:grpSpPr>
      <p:sp>
        <p:nvSpPr>
          <p:cNvPr id="1221" name="Google Shape;1221;p19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2" name="Google Shape;1222;p19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223" name="Google Shape;1223;p19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4" name="Google Shape;1224;p19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5" name="Google Shape;1225;p19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26" name="Shape 1226"/>
        <p:cNvGrpSpPr/>
        <p:nvPr/>
      </p:nvGrpSpPr>
      <p:grpSpPr>
        <a:xfrm>
          <a:off x="0" y="0"/>
          <a:ext cx="0" cy="0"/>
          <a:chOff x="0" y="0"/>
          <a:chExt cx="0" cy="0"/>
        </a:xfrm>
      </p:grpSpPr>
      <p:sp>
        <p:nvSpPr>
          <p:cNvPr id="1227" name="Google Shape;1227;p20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8" name="Google Shape;1228;p20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29" name="Google Shape;1229;p20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230" name="Google Shape;1230;p20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1" name="Google Shape;1231;p20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2" name="Google Shape;1232;p20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3" name="Shape 1233"/>
        <p:cNvGrpSpPr/>
        <p:nvPr/>
      </p:nvGrpSpPr>
      <p:grpSpPr>
        <a:xfrm>
          <a:off x="0" y="0"/>
          <a:ext cx="0" cy="0"/>
          <a:chOff x="0" y="0"/>
          <a:chExt cx="0" cy="0"/>
        </a:xfrm>
      </p:grpSpPr>
      <p:sp>
        <p:nvSpPr>
          <p:cNvPr id="1234" name="Google Shape;1234;p20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5" name="Google Shape;1235;p20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36" name="Google Shape;1236;p20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37" name="Google Shape;1237;p20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38" name="Google Shape;1238;p20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39" name="Google Shape;1239;p20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0" name="Google Shape;1240;p20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1" name="Google Shape;1241;p20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2" name="Shape 1242"/>
        <p:cNvGrpSpPr/>
        <p:nvPr/>
      </p:nvGrpSpPr>
      <p:grpSpPr>
        <a:xfrm>
          <a:off x="0" y="0"/>
          <a:ext cx="0" cy="0"/>
          <a:chOff x="0" y="0"/>
          <a:chExt cx="0" cy="0"/>
        </a:xfrm>
      </p:grpSpPr>
      <p:sp>
        <p:nvSpPr>
          <p:cNvPr id="1243" name="Google Shape;1243;p20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44" name="Google Shape;1244;p20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5" name="Google Shape;1245;p20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6" name="Google Shape;1246;p20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7" name="Shape 1247"/>
        <p:cNvGrpSpPr/>
        <p:nvPr/>
      </p:nvGrpSpPr>
      <p:grpSpPr>
        <a:xfrm>
          <a:off x="0" y="0"/>
          <a:ext cx="0" cy="0"/>
          <a:chOff x="0" y="0"/>
          <a:chExt cx="0" cy="0"/>
        </a:xfrm>
      </p:grpSpPr>
      <p:sp>
        <p:nvSpPr>
          <p:cNvPr id="1248" name="Google Shape;1248;p20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9" name="Google Shape;1249;p20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0" name="Google Shape;1250;p20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51" name="Shape 1251"/>
        <p:cNvGrpSpPr/>
        <p:nvPr/>
      </p:nvGrpSpPr>
      <p:grpSpPr>
        <a:xfrm>
          <a:off x="0" y="0"/>
          <a:ext cx="0" cy="0"/>
          <a:chOff x="0" y="0"/>
          <a:chExt cx="0" cy="0"/>
        </a:xfrm>
      </p:grpSpPr>
      <p:sp>
        <p:nvSpPr>
          <p:cNvPr id="1252" name="Google Shape;1252;p20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3" name="Google Shape;1253;p20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254" name="Google Shape;1254;p20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55" name="Google Shape;1255;p20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6" name="Google Shape;1256;p20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7" name="Google Shape;1257;p20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58" name="Shape 1258"/>
        <p:cNvGrpSpPr/>
        <p:nvPr/>
      </p:nvGrpSpPr>
      <p:grpSpPr>
        <a:xfrm>
          <a:off x="0" y="0"/>
          <a:ext cx="0" cy="0"/>
          <a:chOff x="0" y="0"/>
          <a:chExt cx="0" cy="0"/>
        </a:xfrm>
      </p:grpSpPr>
      <p:sp>
        <p:nvSpPr>
          <p:cNvPr id="1259" name="Google Shape;1259;p20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0" name="Google Shape;1260;p205"/>
          <p:cNvSpPr/>
          <p:nvPr>
            <p:ph idx="2" type="pic"/>
          </p:nvPr>
        </p:nvSpPr>
        <p:spPr>
          <a:xfrm>
            <a:off x="2389717" y="612775"/>
            <a:ext cx="7315200" cy="4114800"/>
          </a:xfrm>
          <a:prstGeom prst="rect">
            <a:avLst/>
          </a:prstGeom>
          <a:noFill/>
          <a:ln>
            <a:noFill/>
          </a:ln>
        </p:spPr>
      </p:sp>
      <p:sp>
        <p:nvSpPr>
          <p:cNvPr id="1261" name="Google Shape;1261;p20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262" name="Google Shape;1262;p20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3" name="Google Shape;1263;p20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4" name="Google Shape;1264;p20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5" name="Shape 1265"/>
        <p:cNvGrpSpPr/>
        <p:nvPr/>
      </p:nvGrpSpPr>
      <p:grpSpPr>
        <a:xfrm>
          <a:off x="0" y="0"/>
          <a:ext cx="0" cy="0"/>
          <a:chOff x="0" y="0"/>
          <a:chExt cx="0" cy="0"/>
        </a:xfrm>
      </p:grpSpPr>
      <p:sp>
        <p:nvSpPr>
          <p:cNvPr id="1266" name="Google Shape;1266;p20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7" name="Google Shape;1267;p206"/>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8" name="Google Shape;1268;p20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9" name="Google Shape;1269;p20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0" name="Google Shape;1270;p20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1" name="Shape 1271"/>
        <p:cNvGrpSpPr/>
        <p:nvPr/>
      </p:nvGrpSpPr>
      <p:grpSpPr>
        <a:xfrm>
          <a:off x="0" y="0"/>
          <a:ext cx="0" cy="0"/>
          <a:chOff x="0" y="0"/>
          <a:chExt cx="0" cy="0"/>
        </a:xfrm>
      </p:grpSpPr>
      <p:sp>
        <p:nvSpPr>
          <p:cNvPr id="1272" name="Google Shape;1272;p207"/>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73" name="Google Shape;1273;p207"/>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74" name="Google Shape;1274;p20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5" name="Google Shape;1275;p20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6" name="Google Shape;1276;p20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77" name="Shape 1277"/>
        <p:cNvGrpSpPr/>
        <p:nvPr/>
      </p:nvGrpSpPr>
      <p:grpSpPr>
        <a:xfrm>
          <a:off x="0" y="0"/>
          <a:ext cx="0" cy="0"/>
          <a:chOff x="0" y="0"/>
          <a:chExt cx="0" cy="0"/>
        </a:xfrm>
      </p:grpSpPr>
      <p:sp>
        <p:nvSpPr>
          <p:cNvPr id="1278" name="Google Shape;1278;p20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79" name="Google Shape;1279;p20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0" name="Google Shape;1280;p208"/>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1" name="Google Shape;1281;p208"/>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82" name="Google Shape;1282;p208"/>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3" name="Google Shape;1283;p208"/>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4" name="Google Shape;1284;p208"/>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285" name="Shape 1285"/>
        <p:cNvGrpSpPr/>
        <p:nvPr/>
      </p:nvGrpSpPr>
      <p:grpSpPr>
        <a:xfrm>
          <a:off x="0" y="0"/>
          <a:ext cx="0" cy="0"/>
          <a:chOff x="0" y="0"/>
          <a:chExt cx="0" cy="0"/>
        </a:xfrm>
      </p:grpSpPr>
      <p:sp>
        <p:nvSpPr>
          <p:cNvPr id="1286" name="Google Shape;1286;p20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87" name="Google Shape;1287;p209"/>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8" name="Google Shape;1288;p209"/>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9" name="Google Shape;1289;p209"/>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31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5" name="Google Shape;135;p31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6" name="Google Shape;136;p31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7" name="Google Shape;137;p3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96" name="Shape 1296"/>
        <p:cNvGrpSpPr/>
        <p:nvPr/>
      </p:nvGrpSpPr>
      <p:grpSpPr>
        <a:xfrm>
          <a:off x="0" y="0"/>
          <a:ext cx="0" cy="0"/>
          <a:chOff x="0" y="0"/>
          <a:chExt cx="0" cy="0"/>
        </a:xfrm>
      </p:grpSpPr>
      <p:sp>
        <p:nvSpPr>
          <p:cNvPr id="1297" name="Google Shape;1297;p1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98" name="Google Shape;1298;p11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9" name="Google Shape;1299;p1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0" name="Google Shape;1300;p1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1" name="Google Shape;1301;p1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2" name="Shape 1302"/>
        <p:cNvGrpSpPr/>
        <p:nvPr/>
      </p:nvGrpSpPr>
      <p:grpSpPr>
        <a:xfrm>
          <a:off x="0" y="0"/>
          <a:ext cx="0" cy="0"/>
          <a:chOff x="0" y="0"/>
          <a:chExt cx="0" cy="0"/>
        </a:xfrm>
      </p:grpSpPr>
      <p:sp>
        <p:nvSpPr>
          <p:cNvPr id="1303" name="Google Shape;1303;p210"/>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04" name="Google Shape;1304;p21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05" name="Google Shape;1305;p21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6" name="Google Shape;1306;p21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7" name="Google Shape;1307;p2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08" name="Shape 1308"/>
        <p:cNvGrpSpPr/>
        <p:nvPr/>
      </p:nvGrpSpPr>
      <p:grpSpPr>
        <a:xfrm>
          <a:off x="0" y="0"/>
          <a:ext cx="0" cy="0"/>
          <a:chOff x="0" y="0"/>
          <a:chExt cx="0" cy="0"/>
        </a:xfrm>
      </p:grpSpPr>
      <p:sp>
        <p:nvSpPr>
          <p:cNvPr id="1309" name="Google Shape;1309;p211"/>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10" name="Google Shape;1310;p211"/>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311" name="Google Shape;1311;p2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2" name="Google Shape;1312;p2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3" name="Google Shape;1313;p2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14" name="Shape 1314"/>
        <p:cNvGrpSpPr/>
        <p:nvPr/>
      </p:nvGrpSpPr>
      <p:grpSpPr>
        <a:xfrm>
          <a:off x="0" y="0"/>
          <a:ext cx="0" cy="0"/>
          <a:chOff x="0" y="0"/>
          <a:chExt cx="0" cy="0"/>
        </a:xfrm>
      </p:grpSpPr>
      <p:sp>
        <p:nvSpPr>
          <p:cNvPr id="1315" name="Google Shape;1315;p21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16" name="Google Shape;1316;p21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17" name="Google Shape;1317;p212"/>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318" name="Google Shape;1318;p21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9" name="Google Shape;1319;p21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0" name="Google Shape;1320;p2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21" name="Shape 1321"/>
        <p:cNvGrpSpPr/>
        <p:nvPr/>
      </p:nvGrpSpPr>
      <p:grpSpPr>
        <a:xfrm>
          <a:off x="0" y="0"/>
          <a:ext cx="0" cy="0"/>
          <a:chOff x="0" y="0"/>
          <a:chExt cx="0" cy="0"/>
        </a:xfrm>
      </p:grpSpPr>
      <p:sp>
        <p:nvSpPr>
          <p:cNvPr id="1322" name="Google Shape;1322;p2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23" name="Google Shape;1323;p213"/>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24" name="Google Shape;1324;p21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25" name="Google Shape;1325;p213"/>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326" name="Google Shape;1326;p213"/>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327" name="Google Shape;1327;p2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8" name="Google Shape;1328;p2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9" name="Google Shape;1329;p2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0" name="Shape 1330"/>
        <p:cNvGrpSpPr/>
        <p:nvPr/>
      </p:nvGrpSpPr>
      <p:grpSpPr>
        <a:xfrm>
          <a:off x="0" y="0"/>
          <a:ext cx="0" cy="0"/>
          <a:chOff x="0" y="0"/>
          <a:chExt cx="0" cy="0"/>
        </a:xfrm>
      </p:grpSpPr>
      <p:sp>
        <p:nvSpPr>
          <p:cNvPr id="1331" name="Google Shape;1331;p2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2" name="Google Shape;1332;p2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3" name="Google Shape;1333;p2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4" name="Google Shape;1334;p2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5" name="Shape 1335"/>
        <p:cNvGrpSpPr/>
        <p:nvPr/>
      </p:nvGrpSpPr>
      <p:grpSpPr>
        <a:xfrm>
          <a:off x="0" y="0"/>
          <a:ext cx="0" cy="0"/>
          <a:chOff x="0" y="0"/>
          <a:chExt cx="0" cy="0"/>
        </a:xfrm>
      </p:grpSpPr>
      <p:sp>
        <p:nvSpPr>
          <p:cNvPr id="1336" name="Google Shape;1336;p2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7" name="Google Shape;1337;p2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8" name="Google Shape;1338;p2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9" name="Shape 1339"/>
        <p:cNvGrpSpPr/>
        <p:nvPr/>
      </p:nvGrpSpPr>
      <p:grpSpPr>
        <a:xfrm>
          <a:off x="0" y="0"/>
          <a:ext cx="0" cy="0"/>
          <a:chOff x="0" y="0"/>
          <a:chExt cx="0" cy="0"/>
        </a:xfrm>
      </p:grpSpPr>
      <p:sp>
        <p:nvSpPr>
          <p:cNvPr id="1340" name="Google Shape;1340;p216"/>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41" name="Google Shape;1341;p216"/>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42" name="Google Shape;1342;p216"/>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43" name="Google Shape;1343;p2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4" name="Google Shape;1344;p2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5" name="Google Shape;1345;p2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46" name="Shape 1346"/>
        <p:cNvGrpSpPr/>
        <p:nvPr/>
      </p:nvGrpSpPr>
      <p:grpSpPr>
        <a:xfrm>
          <a:off x="0" y="0"/>
          <a:ext cx="0" cy="0"/>
          <a:chOff x="0" y="0"/>
          <a:chExt cx="0" cy="0"/>
        </a:xfrm>
      </p:grpSpPr>
      <p:sp>
        <p:nvSpPr>
          <p:cNvPr id="1347" name="Google Shape;1347;p217"/>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48" name="Google Shape;1348;p217"/>
          <p:cNvSpPr/>
          <p:nvPr>
            <p:ph idx="2" type="pic"/>
          </p:nvPr>
        </p:nvSpPr>
        <p:spPr>
          <a:xfrm>
            <a:off x="2389717" y="612775"/>
            <a:ext cx="7315200" cy="4114800"/>
          </a:xfrm>
          <a:prstGeom prst="rect">
            <a:avLst/>
          </a:prstGeom>
          <a:noFill/>
          <a:ln>
            <a:noFill/>
          </a:ln>
        </p:spPr>
      </p:sp>
      <p:sp>
        <p:nvSpPr>
          <p:cNvPr id="1349" name="Google Shape;1349;p217"/>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50" name="Google Shape;1350;p2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1" name="Google Shape;1351;p2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2" name="Google Shape;1352;p2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3" name="Shape 1353"/>
        <p:cNvGrpSpPr/>
        <p:nvPr/>
      </p:nvGrpSpPr>
      <p:grpSpPr>
        <a:xfrm>
          <a:off x="0" y="0"/>
          <a:ext cx="0" cy="0"/>
          <a:chOff x="0" y="0"/>
          <a:chExt cx="0" cy="0"/>
        </a:xfrm>
      </p:grpSpPr>
      <p:sp>
        <p:nvSpPr>
          <p:cNvPr id="1354" name="Google Shape;1354;p2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55" name="Google Shape;1355;p218"/>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6" name="Google Shape;1356;p2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7" name="Google Shape;1357;p2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8" name="Google Shape;1358;p2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31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 name="Google Shape;142;p313"/>
          <p:cNvSpPr/>
          <p:nvPr>
            <p:ph idx="2" type="pic"/>
          </p:nvPr>
        </p:nvSpPr>
        <p:spPr>
          <a:xfrm>
            <a:off x="2389717" y="612775"/>
            <a:ext cx="7315200" cy="4114800"/>
          </a:xfrm>
          <a:prstGeom prst="rect">
            <a:avLst/>
          </a:prstGeom>
          <a:noFill/>
          <a:ln>
            <a:noFill/>
          </a:ln>
        </p:spPr>
      </p:sp>
      <p:sp>
        <p:nvSpPr>
          <p:cNvPr id="143" name="Google Shape;143;p31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4" name="Google Shape;144;p3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3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9" name="Shape 1359"/>
        <p:cNvGrpSpPr/>
        <p:nvPr/>
      </p:nvGrpSpPr>
      <p:grpSpPr>
        <a:xfrm>
          <a:off x="0" y="0"/>
          <a:ext cx="0" cy="0"/>
          <a:chOff x="0" y="0"/>
          <a:chExt cx="0" cy="0"/>
        </a:xfrm>
      </p:grpSpPr>
      <p:sp>
        <p:nvSpPr>
          <p:cNvPr id="1360" name="Google Shape;1360;p219"/>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61" name="Google Shape;1361;p219"/>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2" name="Google Shape;1362;p2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3" name="Google Shape;1363;p2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4" name="Google Shape;1364;p2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65" name="Shape 1365"/>
        <p:cNvGrpSpPr/>
        <p:nvPr/>
      </p:nvGrpSpPr>
      <p:grpSpPr>
        <a:xfrm>
          <a:off x="0" y="0"/>
          <a:ext cx="0" cy="0"/>
          <a:chOff x="0" y="0"/>
          <a:chExt cx="0" cy="0"/>
        </a:xfrm>
      </p:grpSpPr>
      <p:sp>
        <p:nvSpPr>
          <p:cNvPr id="1366" name="Google Shape;1366;p2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67" name="Google Shape;1367;p22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8" name="Google Shape;1368;p220"/>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9" name="Google Shape;1369;p220"/>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0" name="Google Shape;1370;p220"/>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1" name="Google Shape;1371;p220"/>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2" name="Google Shape;1372;p220"/>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373" name="Shape 1373"/>
        <p:cNvGrpSpPr/>
        <p:nvPr/>
      </p:nvGrpSpPr>
      <p:grpSpPr>
        <a:xfrm>
          <a:off x="0" y="0"/>
          <a:ext cx="0" cy="0"/>
          <a:chOff x="0" y="0"/>
          <a:chExt cx="0" cy="0"/>
        </a:xfrm>
      </p:grpSpPr>
      <p:sp>
        <p:nvSpPr>
          <p:cNvPr id="1374" name="Google Shape;1374;p22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75" name="Google Shape;1375;p221"/>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6" name="Google Shape;1376;p221"/>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7" name="Google Shape;1377;p221"/>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4" name="Shape 1384"/>
        <p:cNvGrpSpPr/>
        <p:nvPr/>
      </p:nvGrpSpPr>
      <p:grpSpPr>
        <a:xfrm>
          <a:off x="0" y="0"/>
          <a:ext cx="0" cy="0"/>
          <a:chOff x="0" y="0"/>
          <a:chExt cx="0" cy="0"/>
        </a:xfrm>
      </p:grpSpPr>
      <p:sp>
        <p:nvSpPr>
          <p:cNvPr id="1385" name="Google Shape;1385;p1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86" name="Google Shape;1386;p11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7" name="Google Shape;1387;p1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8" name="Google Shape;1388;p1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9" name="Google Shape;1389;p1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90" name="Shape 1390"/>
        <p:cNvGrpSpPr/>
        <p:nvPr/>
      </p:nvGrpSpPr>
      <p:grpSpPr>
        <a:xfrm>
          <a:off x="0" y="0"/>
          <a:ext cx="0" cy="0"/>
          <a:chOff x="0" y="0"/>
          <a:chExt cx="0" cy="0"/>
        </a:xfrm>
      </p:grpSpPr>
      <p:sp>
        <p:nvSpPr>
          <p:cNvPr id="1391" name="Google Shape;1391;p13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2" name="Google Shape;1392;p13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393" name="Google Shape;1393;p13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4" name="Google Shape;1394;p13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5" name="Google Shape;1395;p13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6" name="Shape 1396"/>
        <p:cNvGrpSpPr/>
        <p:nvPr/>
      </p:nvGrpSpPr>
      <p:grpSpPr>
        <a:xfrm>
          <a:off x="0" y="0"/>
          <a:ext cx="0" cy="0"/>
          <a:chOff x="0" y="0"/>
          <a:chExt cx="0" cy="0"/>
        </a:xfrm>
      </p:grpSpPr>
      <p:sp>
        <p:nvSpPr>
          <p:cNvPr id="1397" name="Google Shape;1397;p13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98" name="Google Shape;1398;p13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399" name="Google Shape;1399;p13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0" name="Google Shape;1400;p13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1" name="Google Shape;1401;p13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2" name="Shape 1402"/>
        <p:cNvGrpSpPr/>
        <p:nvPr/>
      </p:nvGrpSpPr>
      <p:grpSpPr>
        <a:xfrm>
          <a:off x="0" y="0"/>
          <a:ext cx="0" cy="0"/>
          <a:chOff x="0" y="0"/>
          <a:chExt cx="0" cy="0"/>
        </a:xfrm>
      </p:grpSpPr>
      <p:sp>
        <p:nvSpPr>
          <p:cNvPr id="1403" name="Google Shape;1403;p14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04" name="Google Shape;1404;p14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05" name="Google Shape;1405;p14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06" name="Google Shape;1406;p14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7" name="Google Shape;1407;p14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8" name="Google Shape;1408;p14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9" name="Shape 1409"/>
        <p:cNvGrpSpPr/>
        <p:nvPr/>
      </p:nvGrpSpPr>
      <p:grpSpPr>
        <a:xfrm>
          <a:off x="0" y="0"/>
          <a:ext cx="0" cy="0"/>
          <a:chOff x="0" y="0"/>
          <a:chExt cx="0" cy="0"/>
        </a:xfrm>
      </p:grpSpPr>
      <p:sp>
        <p:nvSpPr>
          <p:cNvPr id="1410" name="Google Shape;1410;p14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11" name="Google Shape;1411;p14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12" name="Google Shape;1412;p14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13" name="Google Shape;1413;p14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414" name="Google Shape;1414;p14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15" name="Google Shape;1415;p14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6" name="Google Shape;1416;p14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7" name="Google Shape;1417;p14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8" name="Shape 1418"/>
        <p:cNvGrpSpPr/>
        <p:nvPr/>
      </p:nvGrpSpPr>
      <p:grpSpPr>
        <a:xfrm>
          <a:off x="0" y="0"/>
          <a:ext cx="0" cy="0"/>
          <a:chOff x="0" y="0"/>
          <a:chExt cx="0" cy="0"/>
        </a:xfrm>
      </p:grpSpPr>
      <p:sp>
        <p:nvSpPr>
          <p:cNvPr id="1419" name="Google Shape;1419;p14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0" name="Google Shape;1420;p14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1" name="Google Shape;1421;p14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2" name="Google Shape;1422;p14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3" name="Shape 1423"/>
        <p:cNvGrpSpPr/>
        <p:nvPr/>
      </p:nvGrpSpPr>
      <p:grpSpPr>
        <a:xfrm>
          <a:off x="0" y="0"/>
          <a:ext cx="0" cy="0"/>
          <a:chOff x="0" y="0"/>
          <a:chExt cx="0" cy="0"/>
        </a:xfrm>
      </p:grpSpPr>
      <p:sp>
        <p:nvSpPr>
          <p:cNvPr id="1424" name="Google Shape;1424;p14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5" name="Google Shape;1425;p14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6" name="Google Shape;1426;p14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3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31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31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1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31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7" name="Shape 1427"/>
        <p:cNvGrpSpPr/>
        <p:nvPr/>
      </p:nvGrpSpPr>
      <p:grpSpPr>
        <a:xfrm>
          <a:off x="0" y="0"/>
          <a:ext cx="0" cy="0"/>
          <a:chOff x="0" y="0"/>
          <a:chExt cx="0" cy="0"/>
        </a:xfrm>
      </p:grpSpPr>
      <p:sp>
        <p:nvSpPr>
          <p:cNvPr id="1428" name="Google Shape;1428;p14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9" name="Google Shape;1429;p14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430" name="Google Shape;1430;p14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31" name="Google Shape;1431;p14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2" name="Google Shape;1432;p14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3" name="Google Shape;1433;p14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34" name="Shape 1434"/>
        <p:cNvGrpSpPr/>
        <p:nvPr/>
      </p:nvGrpSpPr>
      <p:grpSpPr>
        <a:xfrm>
          <a:off x="0" y="0"/>
          <a:ext cx="0" cy="0"/>
          <a:chOff x="0" y="0"/>
          <a:chExt cx="0" cy="0"/>
        </a:xfrm>
      </p:grpSpPr>
      <p:sp>
        <p:nvSpPr>
          <p:cNvPr id="1435" name="Google Shape;1435;p14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6" name="Google Shape;1436;p145"/>
          <p:cNvSpPr/>
          <p:nvPr>
            <p:ph idx="2" type="pic"/>
          </p:nvPr>
        </p:nvSpPr>
        <p:spPr>
          <a:xfrm>
            <a:off x="2389717" y="612775"/>
            <a:ext cx="7315200" cy="4114800"/>
          </a:xfrm>
          <a:prstGeom prst="rect">
            <a:avLst/>
          </a:prstGeom>
          <a:noFill/>
          <a:ln>
            <a:noFill/>
          </a:ln>
        </p:spPr>
      </p:sp>
      <p:sp>
        <p:nvSpPr>
          <p:cNvPr id="1437" name="Google Shape;1437;p14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38" name="Google Shape;1438;p14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9" name="Google Shape;1439;p14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14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41" name="Shape 1441"/>
        <p:cNvGrpSpPr/>
        <p:nvPr/>
      </p:nvGrpSpPr>
      <p:grpSpPr>
        <a:xfrm>
          <a:off x="0" y="0"/>
          <a:ext cx="0" cy="0"/>
          <a:chOff x="0" y="0"/>
          <a:chExt cx="0" cy="0"/>
        </a:xfrm>
      </p:grpSpPr>
      <p:sp>
        <p:nvSpPr>
          <p:cNvPr id="1442" name="Google Shape;1442;p14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43" name="Google Shape;1443;p146"/>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4" name="Google Shape;1444;p14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5" name="Google Shape;1445;p14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6" name="Google Shape;1446;p14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7" name="Shape 1447"/>
        <p:cNvGrpSpPr/>
        <p:nvPr/>
      </p:nvGrpSpPr>
      <p:grpSpPr>
        <a:xfrm>
          <a:off x="0" y="0"/>
          <a:ext cx="0" cy="0"/>
          <a:chOff x="0" y="0"/>
          <a:chExt cx="0" cy="0"/>
        </a:xfrm>
      </p:grpSpPr>
      <p:sp>
        <p:nvSpPr>
          <p:cNvPr id="1448" name="Google Shape;1448;p147"/>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49" name="Google Shape;1449;p147"/>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0" name="Google Shape;1450;p14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1" name="Google Shape;1451;p14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2" name="Google Shape;1452;p14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453" name="Shape 1453"/>
        <p:cNvGrpSpPr/>
        <p:nvPr/>
      </p:nvGrpSpPr>
      <p:grpSpPr>
        <a:xfrm>
          <a:off x="0" y="0"/>
          <a:ext cx="0" cy="0"/>
          <a:chOff x="0" y="0"/>
          <a:chExt cx="0" cy="0"/>
        </a:xfrm>
      </p:grpSpPr>
      <p:sp>
        <p:nvSpPr>
          <p:cNvPr id="1454" name="Google Shape;1454;p1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55" name="Google Shape;1455;p14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6" name="Google Shape;1456;p148"/>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7" name="Google Shape;1457;p148"/>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58" name="Google Shape;1458;p148"/>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9" name="Google Shape;1459;p148"/>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0" name="Google Shape;1460;p148"/>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461" name="Shape 1461"/>
        <p:cNvGrpSpPr/>
        <p:nvPr/>
      </p:nvGrpSpPr>
      <p:grpSpPr>
        <a:xfrm>
          <a:off x="0" y="0"/>
          <a:ext cx="0" cy="0"/>
          <a:chOff x="0" y="0"/>
          <a:chExt cx="0" cy="0"/>
        </a:xfrm>
      </p:grpSpPr>
      <p:sp>
        <p:nvSpPr>
          <p:cNvPr id="1462" name="Google Shape;1462;p14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63" name="Google Shape;1463;p149"/>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4" name="Google Shape;1464;p149"/>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5" name="Google Shape;1465;p149"/>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72" name="Shape 1472"/>
        <p:cNvGrpSpPr/>
        <p:nvPr/>
      </p:nvGrpSpPr>
      <p:grpSpPr>
        <a:xfrm>
          <a:off x="0" y="0"/>
          <a:ext cx="0" cy="0"/>
          <a:chOff x="0" y="0"/>
          <a:chExt cx="0" cy="0"/>
        </a:xfrm>
      </p:grpSpPr>
      <p:sp>
        <p:nvSpPr>
          <p:cNvPr id="1473" name="Google Shape;1473;p1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74" name="Google Shape;1474;p11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5" name="Google Shape;1475;p1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6" name="Google Shape;1476;p1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7" name="Google Shape;1477;p1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8" name="Shape 1478"/>
        <p:cNvGrpSpPr/>
        <p:nvPr/>
      </p:nvGrpSpPr>
      <p:grpSpPr>
        <a:xfrm>
          <a:off x="0" y="0"/>
          <a:ext cx="0" cy="0"/>
          <a:chOff x="0" y="0"/>
          <a:chExt cx="0" cy="0"/>
        </a:xfrm>
      </p:grpSpPr>
      <p:sp>
        <p:nvSpPr>
          <p:cNvPr id="1479" name="Google Shape;1479;p258"/>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0" name="Google Shape;1480;p258"/>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81" name="Google Shape;1481;p25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2" name="Google Shape;1482;p25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3" name="Google Shape;1483;p25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4" name="Shape 1484"/>
        <p:cNvGrpSpPr/>
        <p:nvPr/>
      </p:nvGrpSpPr>
      <p:grpSpPr>
        <a:xfrm>
          <a:off x="0" y="0"/>
          <a:ext cx="0" cy="0"/>
          <a:chOff x="0" y="0"/>
          <a:chExt cx="0" cy="0"/>
        </a:xfrm>
      </p:grpSpPr>
      <p:sp>
        <p:nvSpPr>
          <p:cNvPr id="1485" name="Google Shape;1485;p259"/>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86" name="Google Shape;1486;p259"/>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487" name="Google Shape;1487;p25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8" name="Google Shape;1488;p25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9" name="Google Shape;1489;p25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90" name="Shape 1490"/>
        <p:cNvGrpSpPr/>
        <p:nvPr/>
      </p:nvGrpSpPr>
      <p:grpSpPr>
        <a:xfrm>
          <a:off x="0" y="0"/>
          <a:ext cx="0" cy="0"/>
          <a:chOff x="0" y="0"/>
          <a:chExt cx="0" cy="0"/>
        </a:xfrm>
      </p:grpSpPr>
      <p:sp>
        <p:nvSpPr>
          <p:cNvPr id="1491" name="Google Shape;1491;p26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2" name="Google Shape;1492;p26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93" name="Google Shape;1493;p260"/>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494" name="Google Shape;1494;p26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5" name="Google Shape;1495;p26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6" name="Google Shape;1496;p26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31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 name="Google Shape;155;p31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3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3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97" name="Shape 1497"/>
        <p:cNvGrpSpPr/>
        <p:nvPr/>
      </p:nvGrpSpPr>
      <p:grpSpPr>
        <a:xfrm>
          <a:off x="0" y="0"/>
          <a:ext cx="0" cy="0"/>
          <a:chOff x="0" y="0"/>
          <a:chExt cx="0" cy="0"/>
        </a:xfrm>
      </p:grpSpPr>
      <p:sp>
        <p:nvSpPr>
          <p:cNvPr id="1498" name="Google Shape;1498;p26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9" name="Google Shape;1499;p261"/>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00" name="Google Shape;1500;p261"/>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01" name="Google Shape;1501;p261"/>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502" name="Google Shape;1502;p261"/>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03" name="Google Shape;1503;p26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26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5" name="Google Shape;1505;p26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6" name="Shape 1506"/>
        <p:cNvGrpSpPr/>
        <p:nvPr/>
      </p:nvGrpSpPr>
      <p:grpSpPr>
        <a:xfrm>
          <a:off x="0" y="0"/>
          <a:ext cx="0" cy="0"/>
          <a:chOff x="0" y="0"/>
          <a:chExt cx="0" cy="0"/>
        </a:xfrm>
      </p:grpSpPr>
      <p:sp>
        <p:nvSpPr>
          <p:cNvPr id="1507" name="Google Shape;1507;p26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8" name="Google Shape;1508;p26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9" name="Google Shape;1509;p26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0" name="Google Shape;1510;p26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1" name="Shape 1511"/>
        <p:cNvGrpSpPr/>
        <p:nvPr/>
      </p:nvGrpSpPr>
      <p:grpSpPr>
        <a:xfrm>
          <a:off x="0" y="0"/>
          <a:ext cx="0" cy="0"/>
          <a:chOff x="0" y="0"/>
          <a:chExt cx="0" cy="0"/>
        </a:xfrm>
      </p:grpSpPr>
      <p:sp>
        <p:nvSpPr>
          <p:cNvPr id="1512" name="Google Shape;1512;p26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3" name="Google Shape;1513;p26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4" name="Google Shape;1514;p26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5" name="Shape 1515"/>
        <p:cNvGrpSpPr/>
        <p:nvPr/>
      </p:nvGrpSpPr>
      <p:grpSpPr>
        <a:xfrm>
          <a:off x="0" y="0"/>
          <a:ext cx="0" cy="0"/>
          <a:chOff x="0" y="0"/>
          <a:chExt cx="0" cy="0"/>
        </a:xfrm>
      </p:grpSpPr>
      <p:sp>
        <p:nvSpPr>
          <p:cNvPr id="1516" name="Google Shape;1516;p264"/>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17" name="Google Shape;1517;p264"/>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518" name="Google Shape;1518;p264"/>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19" name="Google Shape;1519;p26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0" name="Google Shape;1520;p26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1" name="Google Shape;1521;p26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2" name="Shape 1522"/>
        <p:cNvGrpSpPr/>
        <p:nvPr/>
      </p:nvGrpSpPr>
      <p:grpSpPr>
        <a:xfrm>
          <a:off x="0" y="0"/>
          <a:ext cx="0" cy="0"/>
          <a:chOff x="0" y="0"/>
          <a:chExt cx="0" cy="0"/>
        </a:xfrm>
      </p:grpSpPr>
      <p:sp>
        <p:nvSpPr>
          <p:cNvPr id="1523" name="Google Shape;1523;p265"/>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24" name="Google Shape;1524;p265"/>
          <p:cNvSpPr/>
          <p:nvPr>
            <p:ph idx="2" type="pic"/>
          </p:nvPr>
        </p:nvSpPr>
        <p:spPr>
          <a:xfrm>
            <a:off x="2389717" y="612775"/>
            <a:ext cx="7315200" cy="4114800"/>
          </a:xfrm>
          <a:prstGeom prst="rect">
            <a:avLst/>
          </a:prstGeom>
          <a:noFill/>
          <a:ln>
            <a:noFill/>
          </a:ln>
        </p:spPr>
      </p:sp>
      <p:sp>
        <p:nvSpPr>
          <p:cNvPr id="1525" name="Google Shape;1525;p265"/>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26" name="Google Shape;1526;p26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7" name="Google Shape;1527;p26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8" name="Google Shape;1528;p26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9" name="Shape 1529"/>
        <p:cNvGrpSpPr/>
        <p:nvPr/>
      </p:nvGrpSpPr>
      <p:grpSpPr>
        <a:xfrm>
          <a:off x="0" y="0"/>
          <a:ext cx="0" cy="0"/>
          <a:chOff x="0" y="0"/>
          <a:chExt cx="0" cy="0"/>
        </a:xfrm>
      </p:grpSpPr>
      <p:sp>
        <p:nvSpPr>
          <p:cNvPr id="1530" name="Google Shape;1530;p26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31" name="Google Shape;1531;p266"/>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2" name="Google Shape;1532;p26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3" name="Google Shape;1533;p26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4" name="Google Shape;1534;p26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5" name="Shape 1535"/>
        <p:cNvGrpSpPr/>
        <p:nvPr/>
      </p:nvGrpSpPr>
      <p:grpSpPr>
        <a:xfrm>
          <a:off x="0" y="0"/>
          <a:ext cx="0" cy="0"/>
          <a:chOff x="0" y="0"/>
          <a:chExt cx="0" cy="0"/>
        </a:xfrm>
      </p:grpSpPr>
      <p:sp>
        <p:nvSpPr>
          <p:cNvPr id="1536" name="Google Shape;1536;p267"/>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37" name="Google Shape;1537;p267"/>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8" name="Google Shape;1538;p26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9" name="Google Shape;1539;p26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0" name="Google Shape;1540;p26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41" name="Shape 1541"/>
        <p:cNvGrpSpPr/>
        <p:nvPr/>
      </p:nvGrpSpPr>
      <p:grpSpPr>
        <a:xfrm>
          <a:off x="0" y="0"/>
          <a:ext cx="0" cy="0"/>
          <a:chOff x="0" y="0"/>
          <a:chExt cx="0" cy="0"/>
        </a:xfrm>
      </p:grpSpPr>
      <p:sp>
        <p:nvSpPr>
          <p:cNvPr id="1542" name="Google Shape;1542;p26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43" name="Google Shape;1543;p26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4" name="Google Shape;1544;p268"/>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5" name="Google Shape;1545;p268"/>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46" name="Google Shape;1546;p268"/>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7" name="Google Shape;1547;p268"/>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8" name="Google Shape;1548;p268"/>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549" name="Shape 1549"/>
        <p:cNvGrpSpPr/>
        <p:nvPr/>
      </p:nvGrpSpPr>
      <p:grpSpPr>
        <a:xfrm>
          <a:off x="0" y="0"/>
          <a:ext cx="0" cy="0"/>
          <a:chOff x="0" y="0"/>
          <a:chExt cx="0" cy="0"/>
        </a:xfrm>
      </p:grpSpPr>
      <p:sp>
        <p:nvSpPr>
          <p:cNvPr id="1550" name="Google Shape;1550;p26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1" name="Google Shape;1551;p269"/>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2" name="Google Shape;1552;p269"/>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3" name="Google Shape;1553;p269"/>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8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7" name="Google Shape;167;p8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8" name="Google Shape;168;p8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8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8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1" name="Shape 171"/>
        <p:cNvGrpSpPr/>
        <p:nvPr/>
      </p:nvGrpSpPr>
      <p:grpSpPr>
        <a:xfrm>
          <a:off x="0" y="0"/>
          <a:ext cx="0" cy="0"/>
          <a:chOff x="0" y="0"/>
          <a:chExt cx="0" cy="0"/>
        </a:xfrm>
      </p:grpSpPr>
      <p:sp>
        <p:nvSpPr>
          <p:cNvPr id="172" name="Google Shape;172;p294"/>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3" name="Google Shape;173;p29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74" name="Google Shape;174;p29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9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9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p295"/>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9" name="Google Shape;179;p295"/>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0" name="Google Shape;180;p29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9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9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3" name="Shape 183"/>
        <p:cNvGrpSpPr/>
        <p:nvPr/>
      </p:nvGrpSpPr>
      <p:grpSpPr>
        <a:xfrm>
          <a:off x="0" y="0"/>
          <a:ext cx="0" cy="0"/>
          <a:chOff x="0" y="0"/>
          <a:chExt cx="0" cy="0"/>
        </a:xfrm>
      </p:grpSpPr>
      <p:sp>
        <p:nvSpPr>
          <p:cNvPr id="184" name="Google Shape;184;p29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5" name="Google Shape;185;p29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6" name="Google Shape;186;p29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7" name="Google Shape;187;p29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29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29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0" name="Shape 190"/>
        <p:cNvGrpSpPr/>
        <p:nvPr/>
      </p:nvGrpSpPr>
      <p:grpSpPr>
        <a:xfrm>
          <a:off x="0" y="0"/>
          <a:ext cx="0" cy="0"/>
          <a:chOff x="0" y="0"/>
          <a:chExt cx="0" cy="0"/>
        </a:xfrm>
      </p:grpSpPr>
      <p:sp>
        <p:nvSpPr>
          <p:cNvPr id="191" name="Google Shape;191;p2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2" name="Google Shape;192;p297"/>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3" name="Google Shape;193;p297"/>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94" name="Google Shape;194;p297"/>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5" name="Google Shape;195;p297"/>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96" name="Google Shape;196;p29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29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29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p29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1" name="Google Shape;201;p29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9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9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 name="Shape 204"/>
        <p:cNvGrpSpPr/>
        <p:nvPr/>
      </p:nvGrpSpPr>
      <p:grpSpPr>
        <a:xfrm>
          <a:off x="0" y="0"/>
          <a:ext cx="0" cy="0"/>
          <a:chOff x="0" y="0"/>
          <a:chExt cx="0" cy="0"/>
        </a:xfrm>
      </p:grpSpPr>
      <p:sp>
        <p:nvSpPr>
          <p:cNvPr id="205" name="Google Shape;205;p29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29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29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8" name="Shape 208"/>
        <p:cNvGrpSpPr/>
        <p:nvPr/>
      </p:nvGrpSpPr>
      <p:grpSpPr>
        <a:xfrm>
          <a:off x="0" y="0"/>
          <a:ext cx="0" cy="0"/>
          <a:chOff x="0" y="0"/>
          <a:chExt cx="0" cy="0"/>
        </a:xfrm>
      </p:grpSpPr>
      <p:sp>
        <p:nvSpPr>
          <p:cNvPr id="209" name="Google Shape;209;p300"/>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0" name="Google Shape;210;p300"/>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11" name="Google Shape;211;p300"/>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2" name="Google Shape;212;p30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30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0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 name="Shape 215"/>
        <p:cNvGrpSpPr/>
        <p:nvPr/>
      </p:nvGrpSpPr>
      <p:grpSpPr>
        <a:xfrm>
          <a:off x="0" y="0"/>
          <a:ext cx="0" cy="0"/>
          <a:chOff x="0" y="0"/>
          <a:chExt cx="0" cy="0"/>
        </a:xfrm>
      </p:grpSpPr>
      <p:sp>
        <p:nvSpPr>
          <p:cNvPr id="216" name="Google Shape;216;p301"/>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7" name="Google Shape;217;p301"/>
          <p:cNvSpPr/>
          <p:nvPr>
            <p:ph idx="2" type="pic"/>
          </p:nvPr>
        </p:nvSpPr>
        <p:spPr>
          <a:xfrm>
            <a:off x="2389717" y="612775"/>
            <a:ext cx="7315200" cy="4114800"/>
          </a:xfrm>
          <a:prstGeom prst="rect">
            <a:avLst/>
          </a:prstGeom>
          <a:noFill/>
          <a:ln>
            <a:noFill/>
          </a:ln>
        </p:spPr>
      </p:sp>
      <p:sp>
        <p:nvSpPr>
          <p:cNvPr id="218" name="Google Shape;218;p301"/>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9" name="Google Shape;219;p30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30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30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30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24" name="Google Shape;224;p302"/>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5" name="Google Shape;225;p30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30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0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303"/>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0" name="Google Shape;230;p303"/>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1" name="Google Shape;231;p30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30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0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34" name="Shape 234"/>
        <p:cNvGrpSpPr/>
        <p:nvPr/>
      </p:nvGrpSpPr>
      <p:grpSpPr>
        <a:xfrm>
          <a:off x="0" y="0"/>
          <a:ext cx="0" cy="0"/>
          <a:chOff x="0" y="0"/>
          <a:chExt cx="0" cy="0"/>
        </a:xfrm>
      </p:grpSpPr>
      <p:sp>
        <p:nvSpPr>
          <p:cNvPr id="235" name="Google Shape;235;p30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6" name="Google Shape;236;p30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7" name="Google Shape;237;p304"/>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8" name="Google Shape;238;p304"/>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9" name="Google Shape;239;p304"/>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304"/>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04"/>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242" name="Shape 242"/>
        <p:cNvGrpSpPr/>
        <p:nvPr/>
      </p:nvGrpSpPr>
      <p:grpSpPr>
        <a:xfrm>
          <a:off x="0" y="0"/>
          <a:ext cx="0" cy="0"/>
          <a:chOff x="0" y="0"/>
          <a:chExt cx="0" cy="0"/>
        </a:xfrm>
      </p:grpSpPr>
      <p:sp>
        <p:nvSpPr>
          <p:cNvPr id="243" name="Google Shape;243;p30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4" name="Google Shape;244;p305"/>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305"/>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305"/>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3" name="Shape 253"/>
        <p:cNvGrpSpPr/>
        <p:nvPr/>
      </p:nvGrpSpPr>
      <p:grpSpPr>
        <a:xfrm>
          <a:off x="0" y="0"/>
          <a:ext cx="0" cy="0"/>
          <a:chOff x="0" y="0"/>
          <a:chExt cx="0" cy="0"/>
        </a:xfrm>
      </p:grpSpPr>
      <p:sp>
        <p:nvSpPr>
          <p:cNvPr id="254" name="Google Shape;254;p8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55" name="Google Shape;255;p8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6" name="Google Shape;256;p8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8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8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9" name="Shape 259"/>
        <p:cNvGrpSpPr/>
        <p:nvPr/>
      </p:nvGrpSpPr>
      <p:grpSpPr>
        <a:xfrm>
          <a:off x="0" y="0"/>
          <a:ext cx="0" cy="0"/>
          <a:chOff x="0" y="0"/>
          <a:chExt cx="0" cy="0"/>
        </a:xfrm>
      </p:grpSpPr>
      <p:sp>
        <p:nvSpPr>
          <p:cNvPr id="260" name="Google Shape;260;p31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1" name="Google Shape;261;p31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62" name="Google Shape;262;p31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31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31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5" name="Shape 265"/>
        <p:cNvGrpSpPr/>
        <p:nvPr/>
      </p:nvGrpSpPr>
      <p:grpSpPr>
        <a:xfrm>
          <a:off x="0" y="0"/>
          <a:ext cx="0" cy="0"/>
          <a:chOff x="0" y="0"/>
          <a:chExt cx="0" cy="0"/>
        </a:xfrm>
      </p:grpSpPr>
      <p:sp>
        <p:nvSpPr>
          <p:cNvPr id="266" name="Google Shape;266;p31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7" name="Google Shape;267;p31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8" name="Google Shape;268;p31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31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31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1" name="Shape 271"/>
        <p:cNvGrpSpPr/>
        <p:nvPr/>
      </p:nvGrpSpPr>
      <p:grpSpPr>
        <a:xfrm>
          <a:off x="0" y="0"/>
          <a:ext cx="0" cy="0"/>
          <a:chOff x="0" y="0"/>
          <a:chExt cx="0" cy="0"/>
        </a:xfrm>
      </p:grpSpPr>
      <p:sp>
        <p:nvSpPr>
          <p:cNvPr id="272" name="Google Shape;272;p3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3" name="Google Shape;273;p31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4" name="Google Shape;274;p31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5" name="Google Shape;275;p31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31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31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8" name="Shape 278"/>
        <p:cNvGrpSpPr/>
        <p:nvPr/>
      </p:nvGrpSpPr>
      <p:grpSpPr>
        <a:xfrm>
          <a:off x="0" y="0"/>
          <a:ext cx="0" cy="0"/>
          <a:chOff x="0" y="0"/>
          <a:chExt cx="0" cy="0"/>
        </a:xfrm>
      </p:grpSpPr>
      <p:sp>
        <p:nvSpPr>
          <p:cNvPr id="279" name="Google Shape;279;p3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0" name="Google Shape;280;p31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1" name="Google Shape;281;p31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2" name="Google Shape;282;p31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3" name="Google Shape;283;p31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4" name="Google Shape;284;p31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31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31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7" name="Shape 287"/>
        <p:cNvGrpSpPr/>
        <p:nvPr/>
      </p:nvGrpSpPr>
      <p:grpSpPr>
        <a:xfrm>
          <a:off x="0" y="0"/>
          <a:ext cx="0" cy="0"/>
          <a:chOff x="0" y="0"/>
          <a:chExt cx="0" cy="0"/>
        </a:xfrm>
      </p:grpSpPr>
      <p:sp>
        <p:nvSpPr>
          <p:cNvPr id="288" name="Google Shape;288;p3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9" name="Google Shape;289;p32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32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32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 name="Shape 292"/>
        <p:cNvGrpSpPr/>
        <p:nvPr/>
      </p:nvGrpSpPr>
      <p:grpSpPr>
        <a:xfrm>
          <a:off x="0" y="0"/>
          <a:ext cx="0" cy="0"/>
          <a:chOff x="0" y="0"/>
          <a:chExt cx="0" cy="0"/>
        </a:xfrm>
      </p:grpSpPr>
      <p:sp>
        <p:nvSpPr>
          <p:cNvPr id="293" name="Google Shape;293;p32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32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32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96" name="Shape 296"/>
        <p:cNvGrpSpPr/>
        <p:nvPr/>
      </p:nvGrpSpPr>
      <p:grpSpPr>
        <a:xfrm>
          <a:off x="0" y="0"/>
          <a:ext cx="0" cy="0"/>
          <a:chOff x="0" y="0"/>
          <a:chExt cx="0" cy="0"/>
        </a:xfrm>
      </p:grpSpPr>
      <p:sp>
        <p:nvSpPr>
          <p:cNvPr id="297" name="Google Shape;297;p32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8" name="Google Shape;298;p32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99" name="Google Shape;299;p32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0" name="Google Shape;300;p32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2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2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03" name="Shape 303"/>
        <p:cNvGrpSpPr/>
        <p:nvPr/>
      </p:nvGrpSpPr>
      <p:grpSpPr>
        <a:xfrm>
          <a:off x="0" y="0"/>
          <a:ext cx="0" cy="0"/>
          <a:chOff x="0" y="0"/>
          <a:chExt cx="0" cy="0"/>
        </a:xfrm>
      </p:grpSpPr>
      <p:sp>
        <p:nvSpPr>
          <p:cNvPr id="304" name="Google Shape;304;p32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5" name="Google Shape;305;p323"/>
          <p:cNvSpPr/>
          <p:nvPr>
            <p:ph idx="2" type="pic"/>
          </p:nvPr>
        </p:nvSpPr>
        <p:spPr>
          <a:xfrm>
            <a:off x="2389717" y="612775"/>
            <a:ext cx="7315200" cy="4114800"/>
          </a:xfrm>
          <a:prstGeom prst="rect">
            <a:avLst/>
          </a:prstGeom>
          <a:noFill/>
          <a:ln>
            <a:noFill/>
          </a:ln>
        </p:spPr>
      </p:sp>
      <p:sp>
        <p:nvSpPr>
          <p:cNvPr id="306" name="Google Shape;306;p32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7" name="Google Shape;307;p3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3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10" name="Shape 310"/>
        <p:cNvGrpSpPr/>
        <p:nvPr/>
      </p:nvGrpSpPr>
      <p:grpSpPr>
        <a:xfrm>
          <a:off x="0" y="0"/>
          <a:ext cx="0" cy="0"/>
          <a:chOff x="0" y="0"/>
          <a:chExt cx="0" cy="0"/>
        </a:xfrm>
      </p:grpSpPr>
      <p:sp>
        <p:nvSpPr>
          <p:cNvPr id="311" name="Google Shape;311;p32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2" name="Google Shape;312;p32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3" name="Google Shape;313;p32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2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32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16" name="Shape 316"/>
        <p:cNvGrpSpPr/>
        <p:nvPr/>
      </p:nvGrpSpPr>
      <p:grpSpPr>
        <a:xfrm>
          <a:off x="0" y="0"/>
          <a:ext cx="0" cy="0"/>
          <a:chOff x="0" y="0"/>
          <a:chExt cx="0" cy="0"/>
        </a:xfrm>
      </p:grpSpPr>
      <p:sp>
        <p:nvSpPr>
          <p:cNvPr id="317" name="Google Shape;317;p32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8" name="Google Shape;318;p32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9" name="Google Shape;319;p32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32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 name="Google Shape;321;p32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8" name="Shape 328"/>
        <p:cNvGrpSpPr/>
        <p:nvPr/>
      </p:nvGrpSpPr>
      <p:grpSpPr>
        <a:xfrm>
          <a:off x="0" y="0"/>
          <a:ext cx="0" cy="0"/>
          <a:chOff x="0" y="0"/>
          <a:chExt cx="0" cy="0"/>
        </a:xfrm>
      </p:grpSpPr>
      <p:sp>
        <p:nvSpPr>
          <p:cNvPr id="329" name="Google Shape;329;p8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0" name="Google Shape;330;p8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1" name="Google Shape;331;p8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8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8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4" name="Shape 334"/>
        <p:cNvGrpSpPr/>
        <p:nvPr/>
      </p:nvGrpSpPr>
      <p:grpSpPr>
        <a:xfrm>
          <a:off x="0" y="0"/>
          <a:ext cx="0" cy="0"/>
          <a:chOff x="0" y="0"/>
          <a:chExt cx="0" cy="0"/>
        </a:xfrm>
      </p:grpSpPr>
      <p:sp>
        <p:nvSpPr>
          <p:cNvPr id="335" name="Google Shape;335;p282"/>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6" name="Google Shape;336;p28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37" name="Google Shape;337;p28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28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28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0" name="Shape 340"/>
        <p:cNvGrpSpPr/>
        <p:nvPr/>
      </p:nvGrpSpPr>
      <p:grpSpPr>
        <a:xfrm>
          <a:off x="0" y="0"/>
          <a:ext cx="0" cy="0"/>
          <a:chOff x="0" y="0"/>
          <a:chExt cx="0" cy="0"/>
        </a:xfrm>
      </p:grpSpPr>
      <p:sp>
        <p:nvSpPr>
          <p:cNvPr id="341" name="Google Shape;341;p283"/>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2" name="Google Shape;342;p283"/>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3" name="Google Shape;343;p28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28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5" name="Google Shape;345;p28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6" name="Shape 346"/>
        <p:cNvGrpSpPr/>
        <p:nvPr/>
      </p:nvGrpSpPr>
      <p:grpSpPr>
        <a:xfrm>
          <a:off x="0" y="0"/>
          <a:ext cx="0" cy="0"/>
          <a:chOff x="0" y="0"/>
          <a:chExt cx="0" cy="0"/>
        </a:xfrm>
      </p:grpSpPr>
      <p:sp>
        <p:nvSpPr>
          <p:cNvPr id="347" name="Google Shape;347;p28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8" name="Google Shape;348;p284"/>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9" name="Google Shape;349;p284"/>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0" name="Google Shape;350;p28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1" name="Google Shape;351;p28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2" name="Google Shape;352;p28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3" name="Shape 353"/>
        <p:cNvGrpSpPr/>
        <p:nvPr/>
      </p:nvGrpSpPr>
      <p:grpSpPr>
        <a:xfrm>
          <a:off x="0" y="0"/>
          <a:ext cx="0" cy="0"/>
          <a:chOff x="0" y="0"/>
          <a:chExt cx="0" cy="0"/>
        </a:xfrm>
      </p:grpSpPr>
      <p:sp>
        <p:nvSpPr>
          <p:cNvPr id="354" name="Google Shape;354;p28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5" name="Google Shape;355;p285"/>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6" name="Google Shape;356;p285"/>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57" name="Google Shape;357;p285"/>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58" name="Google Shape;358;p285"/>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59" name="Google Shape;359;p28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28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1" name="Google Shape;361;p28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2" name="Shape 362"/>
        <p:cNvGrpSpPr/>
        <p:nvPr/>
      </p:nvGrpSpPr>
      <p:grpSpPr>
        <a:xfrm>
          <a:off x="0" y="0"/>
          <a:ext cx="0" cy="0"/>
          <a:chOff x="0" y="0"/>
          <a:chExt cx="0" cy="0"/>
        </a:xfrm>
      </p:grpSpPr>
      <p:sp>
        <p:nvSpPr>
          <p:cNvPr id="363" name="Google Shape;363;p28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4" name="Google Shape;364;p28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28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28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28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9" name="Google Shape;369;p28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0" name="Google Shape;370;p28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1" name="Shape 371"/>
        <p:cNvGrpSpPr/>
        <p:nvPr/>
      </p:nvGrpSpPr>
      <p:grpSpPr>
        <a:xfrm>
          <a:off x="0" y="0"/>
          <a:ext cx="0" cy="0"/>
          <a:chOff x="0" y="0"/>
          <a:chExt cx="0" cy="0"/>
        </a:xfrm>
      </p:grpSpPr>
      <p:sp>
        <p:nvSpPr>
          <p:cNvPr id="372" name="Google Shape;372;p288"/>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3" name="Google Shape;373;p288"/>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74" name="Google Shape;374;p288"/>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75" name="Google Shape;375;p28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6" name="Google Shape;376;p28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7" name="Google Shape;377;p28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8" name="Shape 378"/>
        <p:cNvGrpSpPr/>
        <p:nvPr/>
      </p:nvGrpSpPr>
      <p:grpSpPr>
        <a:xfrm>
          <a:off x="0" y="0"/>
          <a:ext cx="0" cy="0"/>
          <a:chOff x="0" y="0"/>
          <a:chExt cx="0" cy="0"/>
        </a:xfrm>
      </p:grpSpPr>
      <p:sp>
        <p:nvSpPr>
          <p:cNvPr id="379" name="Google Shape;379;p289"/>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0" name="Google Shape;380;p289"/>
          <p:cNvSpPr/>
          <p:nvPr>
            <p:ph idx="2" type="pic"/>
          </p:nvPr>
        </p:nvSpPr>
        <p:spPr>
          <a:xfrm>
            <a:off x="2389717" y="612775"/>
            <a:ext cx="7315200" cy="4114800"/>
          </a:xfrm>
          <a:prstGeom prst="rect">
            <a:avLst/>
          </a:prstGeom>
          <a:noFill/>
          <a:ln>
            <a:noFill/>
          </a:ln>
        </p:spPr>
      </p:sp>
      <p:sp>
        <p:nvSpPr>
          <p:cNvPr id="381" name="Google Shape;381;p289"/>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82" name="Google Shape;382;p28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3" name="Google Shape;383;p28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4" name="Google Shape;384;p28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5" name="Shape 385"/>
        <p:cNvGrpSpPr/>
        <p:nvPr/>
      </p:nvGrpSpPr>
      <p:grpSpPr>
        <a:xfrm>
          <a:off x="0" y="0"/>
          <a:ext cx="0" cy="0"/>
          <a:chOff x="0" y="0"/>
          <a:chExt cx="0" cy="0"/>
        </a:xfrm>
      </p:grpSpPr>
      <p:sp>
        <p:nvSpPr>
          <p:cNvPr id="386" name="Google Shape;386;p29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7" name="Google Shape;387;p290"/>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8" name="Google Shape;388;p29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 name="Google Shape;389;p29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 name="Google Shape;390;p29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1" name="Shape 391"/>
        <p:cNvGrpSpPr/>
        <p:nvPr/>
      </p:nvGrpSpPr>
      <p:grpSpPr>
        <a:xfrm>
          <a:off x="0" y="0"/>
          <a:ext cx="0" cy="0"/>
          <a:chOff x="0" y="0"/>
          <a:chExt cx="0" cy="0"/>
        </a:xfrm>
      </p:grpSpPr>
      <p:sp>
        <p:nvSpPr>
          <p:cNvPr id="392" name="Google Shape;392;p291"/>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3" name="Google Shape;393;p291"/>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4" name="Google Shape;394;p29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5" name="Google Shape;395;p29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6" name="Google Shape;396;p29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97" name="Shape 397"/>
        <p:cNvGrpSpPr/>
        <p:nvPr/>
      </p:nvGrpSpPr>
      <p:grpSpPr>
        <a:xfrm>
          <a:off x="0" y="0"/>
          <a:ext cx="0" cy="0"/>
          <a:chOff x="0" y="0"/>
          <a:chExt cx="0" cy="0"/>
        </a:xfrm>
      </p:grpSpPr>
      <p:sp>
        <p:nvSpPr>
          <p:cNvPr id="398" name="Google Shape;398;p29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9" name="Google Shape;399;p29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0" name="Google Shape;400;p292"/>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1" name="Google Shape;401;p292"/>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2" name="Google Shape;402;p292"/>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292"/>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292"/>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405" name="Shape 405"/>
        <p:cNvGrpSpPr/>
        <p:nvPr/>
      </p:nvGrpSpPr>
      <p:grpSpPr>
        <a:xfrm>
          <a:off x="0" y="0"/>
          <a:ext cx="0" cy="0"/>
          <a:chOff x="0" y="0"/>
          <a:chExt cx="0" cy="0"/>
        </a:xfrm>
      </p:grpSpPr>
      <p:sp>
        <p:nvSpPr>
          <p:cNvPr id="406" name="Google Shape;406;p2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7" name="Google Shape;407;p293"/>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8" name="Google Shape;408;p293"/>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9" name="Google Shape;409;p293"/>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6" name="Shape 416"/>
        <p:cNvGrpSpPr/>
        <p:nvPr/>
      </p:nvGrpSpPr>
      <p:grpSpPr>
        <a:xfrm>
          <a:off x="0" y="0"/>
          <a:ext cx="0" cy="0"/>
          <a:chOff x="0" y="0"/>
          <a:chExt cx="0" cy="0"/>
        </a:xfrm>
      </p:grpSpPr>
      <p:sp>
        <p:nvSpPr>
          <p:cNvPr id="417" name="Google Shape;417;p9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8" name="Google Shape;418;p9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9" name="Google Shape;419;p9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9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9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2" name="Shape 422"/>
        <p:cNvGrpSpPr/>
        <p:nvPr/>
      </p:nvGrpSpPr>
      <p:grpSpPr>
        <a:xfrm>
          <a:off x="0" y="0"/>
          <a:ext cx="0" cy="0"/>
          <a:chOff x="0" y="0"/>
          <a:chExt cx="0" cy="0"/>
        </a:xfrm>
      </p:grpSpPr>
      <p:sp>
        <p:nvSpPr>
          <p:cNvPr id="423" name="Google Shape;423;p126"/>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4" name="Google Shape;424;p126"/>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25" name="Google Shape;425;p12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6" name="Google Shape;426;p12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12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8" name="Shape 428"/>
        <p:cNvGrpSpPr/>
        <p:nvPr/>
      </p:nvGrpSpPr>
      <p:grpSpPr>
        <a:xfrm>
          <a:off x="0" y="0"/>
          <a:ext cx="0" cy="0"/>
          <a:chOff x="0" y="0"/>
          <a:chExt cx="0" cy="0"/>
        </a:xfrm>
      </p:grpSpPr>
      <p:sp>
        <p:nvSpPr>
          <p:cNvPr id="429" name="Google Shape;429;p127"/>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0" name="Google Shape;430;p127"/>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31" name="Google Shape;431;p12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12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12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4" name="Shape 434"/>
        <p:cNvGrpSpPr/>
        <p:nvPr/>
      </p:nvGrpSpPr>
      <p:grpSpPr>
        <a:xfrm>
          <a:off x="0" y="0"/>
          <a:ext cx="0" cy="0"/>
          <a:chOff x="0" y="0"/>
          <a:chExt cx="0" cy="0"/>
        </a:xfrm>
      </p:grpSpPr>
      <p:sp>
        <p:nvSpPr>
          <p:cNvPr id="435" name="Google Shape;435;p12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6" name="Google Shape;436;p128"/>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7" name="Google Shape;437;p128"/>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8" name="Google Shape;438;p12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12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12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1" name="Shape 441"/>
        <p:cNvGrpSpPr/>
        <p:nvPr/>
      </p:nvGrpSpPr>
      <p:grpSpPr>
        <a:xfrm>
          <a:off x="0" y="0"/>
          <a:ext cx="0" cy="0"/>
          <a:chOff x="0" y="0"/>
          <a:chExt cx="0" cy="0"/>
        </a:xfrm>
      </p:grpSpPr>
      <p:sp>
        <p:nvSpPr>
          <p:cNvPr id="442" name="Google Shape;442;p12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3" name="Google Shape;443;p129"/>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4" name="Google Shape;444;p129"/>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5" name="Google Shape;445;p129"/>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6" name="Google Shape;446;p129"/>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7" name="Google Shape;447;p12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12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9" name="Google Shape;449;p12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0" name="Shape 450"/>
        <p:cNvGrpSpPr/>
        <p:nvPr/>
      </p:nvGrpSpPr>
      <p:grpSpPr>
        <a:xfrm>
          <a:off x="0" y="0"/>
          <a:ext cx="0" cy="0"/>
          <a:chOff x="0" y="0"/>
          <a:chExt cx="0" cy="0"/>
        </a:xfrm>
      </p:grpSpPr>
      <p:sp>
        <p:nvSpPr>
          <p:cNvPr id="451" name="Google Shape;451;p13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2" name="Google Shape;452;p13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13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4" name="Google Shape;454;p13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5" name="Shape 455"/>
        <p:cNvGrpSpPr/>
        <p:nvPr/>
      </p:nvGrpSpPr>
      <p:grpSpPr>
        <a:xfrm>
          <a:off x="0" y="0"/>
          <a:ext cx="0" cy="0"/>
          <a:chOff x="0" y="0"/>
          <a:chExt cx="0" cy="0"/>
        </a:xfrm>
      </p:grpSpPr>
      <p:sp>
        <p:nvSpPr>
          <p:cNvPr id="456" name="Google Shape;456;p13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13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13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59" name="Shape 459"/>
        <p:cNvGrpSpPr/>
        <p:nvPr/>
      </p:nvGrpSpPr>
      <p:grpSpPr>
        <a:xfrm>
          <a:off x="0" y="0"/>
          <a:ext cx="0" cy="0"/>
          <a:chOff x="0" y="0"/>
          <a:chExt cx="0" cy="0"/>
        </a:xfrm>
      </p:grpSpPr>
      <p:sp>
        <p:nvSpPr>
          <p:cNvPr id="460" name="Google Shape;460;p132"/>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1" name="Google Shape;461;p132"/>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62" name="Google Shape;462;p132"/>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63" name="Google Shape;463;p13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4" name="Google Shape;464;p13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5" name="Google Shape;465;p13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6" name="Shape 466"/>
        <p:cNvGrpSpPr/>
        <p:nvPr/>
      </p:nvGrpSpPr>
      <p:grpSpPr>
        <a:xfrm>
          <a:off x="0" y="0"/>
          <a:ext cx="0" cy="0"/>
          <a:chOff x="0" y="0"/>
          <a:chExt cx="0" cy="0"/>
        </a:xfrm>
      </p:grpSpPr>
      <p:sp>
        <p:nvSpPr>
          <p:cNvPr id="467" name="Google Shape;467;p133"/>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8" name="Google Shape;468;p133"/>
          <p:cNvSpPr/>
          <p:nvPr>
            <p:ph idx="2" type="pic"/>
          </p:nvPr>
        </p:nvSpPr>
        <p:spPr>
          <a:xfrm>
            <a:off x="2389717" y="612775"/>
            <a:ext cx="7315200" cy="4114800"/>
          </a:xfrm>
          <a:prstGeom prst="rect">
            <a:avLst/>
          </a:prstGeom>
          <a:noFill/>
          <a:ln>
            <a:noFill/>
          </a:ln>
        </p:spPr>
      </p:sp>
      <p:sp>
        <p:nvSpPr>
          <p:cNvPr id="469" name="Google Shape;469;p133"/>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0" name="Google Shape;470;p13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13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13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73" name="Shape 473"/>
        <p:cNvGrpSpPr/>
        <p:nvPr/>
      </p:nvGrpSpPr>
      <p:grpSpPr>
        <a:xfrm>
          <a:off x="0" y="0"/>
          <a:ext cx="0" cy="0"/>
          <a:chOff x="0" y="0"/>
          <a:chExt cx="0" cy="0"/>
        </a:xfrm>
      </p:grpSpPr>
      <p:sp>
        <p:nvSpPr>
          <p:cNvPr id="474" name="Google Shape;474;p13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5" name="Google Shape;475;p134"/>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6" name="Google Shape;476;p13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7" name="Google Shape;477;p13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8" name="Google Shape;478;p13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9" name="Shape 479"/>
        <p:cNvGrpSpPr/>
        <p:nvPr/>
      </p:nvGrpSpPr>
      <p:grpSpPr>
        <a:xfrm>
          <a:off x="0" y="0"/>
          <a:ext cx="0" cy="0"/>
          <a:chOff x="0" y="0"/>
          <a:chExt cx="0" cy="0"/>
        </a:xfrm>
      </p:grpSpPr>
      <p:sp>
        <p:nvSpPr>
          <p:cNvPr id="480" name="Google Shape;480;p135"/>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1" name="Google Shape;481;p135"/>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2" name="Google Shape;482;p13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3" name="Google Shape;483;p13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4" name="Google Shape;484;p13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85" name="Shape 485"/>
        <p:cNvGrpSpPr/>
        <p:nvPr/>
      </p:nvGrpSpPr>
      <p:grpSpPr>
        <a:xfrm>
          <a:off x="0" y="0"/>
          <a:ext cx="0" cy="0"/>
          <a:chOff x="0" y="0"/>
          <a:chExt cx="0" cy="0"/>
        </a:xfrm>
      </p:grpSpPr>
      <p:sp>
        <p:nvSpPr>
          <p:cNvPr id="486" name="Google Shape;486;p13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7" name="Google Shape;487;p13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8" name="Google Shape;488;p136"/>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9" name="Google Shape;489;p136"/>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0" name="Google Shape;490;p136"/>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 name="Google Shape;491;p136"/>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2" name="Google Shape;492;p136"/>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493" name="Shape 493"/>
        <p:cNvGrpSpPr/>
        <p:nvPr/>
      </p:nvGrpSpPr>
      <p:grpSpPr>
        <a:xfrm>
          <a:off x="0" y="0"/>
          <a:ext cx="0" cy="0"/>
          <a:chOff x="0" y="0"/>
          <a:chExt cx="0" cy="0"/>
        </a:xfrm>
      </p:grpSpPr>
      <p:sp>
        <p:nvSpPr>
          <p:cNvPr id="494" name="Google Shape;494;p13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5" name="Google Shape;495;p137"/>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6" name="Google Shape;496;p137"/>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7" name="Google Shape;497;p137"/>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4" name="Shape 504"/>
        <p:cNvGrpSpPr/>
        <p:nvPr/>
      </p:nvGrpSpPr>
      <p:grpSpPr>
        <a:xfrm>
          <a:off x="0" y="0"/>
          <a:ext cx="0" cy="0"/>
          <a:chOff x="0" y="0"/>
          <a:chExt cx="0" cy="0"/>
        </a:xfrm>
      </p:grpSpPr>
      <p:sp>
        <p:nvSpPr>
          <p:cNvPr id="505" name="Google Shape;505;p9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6" name="Google Shape;506;p9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7" name="Google Shape;507;p9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8" name="Google Shape;508;p9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9" name="Google Shape;509;p9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0" name="Shape 510"/>
        <p:cNvGrpSpPr/>
        <p:nvPr/>
      </p:nvGrpSpPr>
      <p:grpSpPr>
        <a:xfrm>
          <a:off x="0" y="0"/>
          <a:ext cx="0" cy="0"/>
          <a:chOff x="0" y="0"/>
          <a:chExt cx="0" cy="0"/>
        </a:xfrm>
      </p:grpSpPr>
      <p:sp>
        <p:nvSpPr>
          <p:cNvPr id="511" name="Google Shape;511;p270"/>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2" name="Google Shape;512;p27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13" name="Google Shape;513;p27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4" name="Google Shape;514;p27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5" name="Google Shape;515;p27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6" name="Shape 516"/>
        <p:cNvGrpSpPr/>
        <p:nvPr/>
      </p:nvGrpSpPr>
      <p:grpSpPr>
        <a:xfrm>
          <a:off x="0" y="0"/>
          <a:ext cx="0" cy="0"/>
          <a:chOff x="0" y="0"/>
          <a:chExt cx="0" cy="0"/>
        </a:xfrm>
      </p:grpSpPr>
      <p:sp>
        <p:nvSpPr>
          <p:cNvPr id="517" name="Google Shape;517;p271"/>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8" name="Google Shape;518;p271"/>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19" name="Google Shape;519;p27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0" name="Google Shape;520;p27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1" name="Google Shape;521;p27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2" name="Shape 522"/>
        <p:cNvGrpSpPr/>
        <p:nvPr/>
      </p:nvGrpSpPr>
      <p:grpSpPr>
        <a:xfrm>
          <a:off x="0" y="0"/>
          <a:ext cx="0" cy="0"/>
          <a:chOff x="0" y="0"/>
          <a:chExt cx="0" cy="0"/>
        </a:xfrm>
      </p:grpSpPr>
      <p:sp>
        <p:nvSpPr>
          <p:cNvPr id="523" name="Google Shape;523;p27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4" name="Google Shape;524;p27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25" name="Google Shape;525;p272"/>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26" name="Google Shape;526;p27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7" name="Google Shape;527;p27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8" name="Google Shape;528;p27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9" name="Shape 529"/>
        <p:cNvGrpSpPr/>
        <p:nvPr/>
      </p:nvGrpSpPr>
      <p:grpSpPr>
        <a:xfrm>
          <a:off x="0" y="0"/>
          <a:ext cx="0" cy="0"/>
          <a:chOff x="0" y="0"/>
          <a:chExt cx="0" cy="0"/>
        </a:xfrm>
      </p:grpSpPr>
      <p:sp>
        <p:nvSpPr>
          <p:cNvPr id="530" name="Google Shape;530;p27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1" name="Google Shape;531;p273"/>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2" name="Google Shape;532;p27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3" name="Google Shape;533;p273"/>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4" name="Google Shape;534;p273"/>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5" name="Google Shape;535;p27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6" name="Google Shape;536;p27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7" name="Google Shape;537;p27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8" name="Shape 538"/>
        <p:cNvGrpSpPr/>
        <p:nvPr/>
      </p:nvGrpSpPr>
      <p:grpSpPr>
        <a:xfrm>
          <a:off x="0" y="0"/>
          <a:ext cx="0" cy="0"/>
          <a:chOff x="0" y="0"/>
          <a:chExt cx="0" cy="0"/>
        </a:xfrm>
      </p:grpSpPr>
      <p:sp>
        <p:nvSpPr>
          <p:cNvPr id="539" name="Google Shape;539;p27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0" name="Google Shape;540;p27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27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2" name="Google Shape;542;p27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3" name="Shape 543"/>
        <p:cNvGrpSpPr/>
        <p:nvPr/>
      </p:nvGrpSpPr>
      <p:grpSpPr>
        <a:xfrm>
          <a:off x="0" y="0"/>
          <a:ext cx="0" cy="0"/>
          <a:chOff x="0" y="0"/>
          <a:chExt cx="0" cy="0"/>
        </a:xfrm>
      </p:grpSpPr>
      <p:sp>
        <p:nvSpPr>
          <p:cNvPr id="544" name="Google Shape;544;p27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5" name="Google Shape;545;p27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6" name="Google Shape;546;p27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7" name="Shape 547"/>
        <p:cNvGrpSpPr/>
        <p:nvPr/>
      </p:nvGrpSpPr>
      <p:grpSpPr>
        <a:xfrm>
          <a:off x="0" y="0"/>
          <a:ext cx="0" cy="0"/>
          <a:chOff x="0" y="0"/>
          <a:chExt cx="0" cy="0"/>
        </a:xfrm>
      </p:grpSpPr>
      <p:sp>
        <p:nvSpPr>
          <p:cNvPr id="548" name="Google Shape;548;p276"/>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9" name="Google Shape;549;p276"/>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50" name="Google Shape;550;p276"/>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1" name="Google Shape;551;p27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2" name="Google Shape;552;p27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3" name="Google Shape;553;p27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4" name="Shape 554"/>
        <p:cNvGrpSpPr/>
        <p:nvPr/>
      </p:nvGrpSpPr>
      <p:grpSpPr>
        <a:xfrm>
          <a:off x="0" y="0"/>
          <a:ext cx="0" cy="0"/>
          <a:chOff x="0" y="0"/>
          <a:chExt cx="0" cy="0"/>
        </a:xfrm>
      </p:grpSpPr>
      <p:sp>
        <p:nvSpPr>
          <p:cNvPr id="555" name="Google Shape;555;p277"/>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6" name="Google Shape;556;p277"/>
          <p:cNvSpPr/>
          <p:nvPr>
            <p:ph idx="2" type="pic"/>
          </p:nvPr>
        </p:nvSpPr>
        <p:spPr>
          <a:xfrm>
            <a:off x="2389717" y="612775"/>
            <a:ext cx="7315200" cy="4114800"/>
          </a:xfrm>
          <a:prstGeom prst="rect">
            <a:avLst/>
          </a:prstGeom>
          <a:noFill/>
          <a:ln>
            <a:noFill/>
          </a:ln>
        </p:spPr>
      </p:sp>
      <p:sp>
        <p:nvSpPr>
          <p:cNvPr id="557" name="Google Shape;557;p277"/>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8" name="Google Shape;558;p27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9" name="Google Shape;559;p27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0" name="Google Shape;560;p27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1" name="Shape 561"/>
        <p:cNvGrpSpPr/>
        <p:nvPr/>
      </p:nvGrpSpPr>
      <p:grpSpPr>
        <a:xfrm>
          <a:off x="0" y="0"/>
          <a:ext cx="0" cy="0"/>
          <a:chOff x="0" y="0"/>
          <a:chExt cx="0" cy="0"/>
        </a:xfrm>
      </p:grpSpPr>
      <p:sp>
        <p:nvSpPr>
          <p:cNvPr id="562" name="Google Shape;562;p27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3" name="Google Shape;563;p278"/>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4" name="Google Shape;564;p27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5" name="Google Shape;565;p27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6" name="Google Shape;566;p27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7" name="Shape 567"/>
        <p:cNvGrpSpPr/>
        <p:nvPr/>
      </p:nvGrpSpPr>
      <p:grpSpPr>
        <a:xfrm>
          <a:off x="0" y="0"/>
          <a:ext cx="0" cy="0"/>
          <a:chOff x="0" y="0"/>
          <a:chExt cx="0" cy="0"/>
        </a:xfrm>
      </p:grpSpPr>
      <p:sp>
        <p:nvSpPr>
          <p:cNvPr id="568" name="Google Shape;568;p279"/>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9" name="Google Shape;569;p279"/>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0" name="Google Shape;570;p27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 name="Google Shape;571;p27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2" name="Google Shape;572;p27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73" name="Shape 573"/>
        <p:cNvGrpSpPr/>
        <p:nvPr/>
      </p:nvGrpSpPr>
      <p:grpSpPr>
        <a:xfrm>
          <a:off x="0" y="0"/>
          <a:ext cx="0" cy="0"/>
          <a:chOff x="0" y="0"/>
          <a:chExt cx="0" cy="0"/>
        </a:xfrm>
      </p:grpSpPr>
      <p:sp>
        <p:nvSpPr>
          <p:cNvPr id="574" name="Google Shape;574;p28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75" name="Google Shape;575;p28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6" name="Google Shape;576;p280"/>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7" name="Google Shape;577;p280"/>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8" name="Google Shape;578;p280"/>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9" name="Google Shape;579;p280"/>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0" name="Google Shape;580;p280"/>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581" name="Shape 581"/>
        <p:cNvGrpSpPr/>
        <p:nvPr/>
      </p:nvGrpSpPr>
      <p:grpSpPr>
        <a:xfrm>
          <a:off x="0" y="0"/>
          <a:ext cx="0" cy="0"/>
          <a:chOff x="0" y="0"/>
          <a:chExt cx="0" cy="0"/>
        </a:xfrm>
      </p:grpSpPr>
      <p:sp>
        <p:nvSpPr>
          <p:cNvPr id="582" name="Google Shape;582;p28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3" name="Google Shape;583;p281"/>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281"/>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281"/>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2" name="Shape 592"/>
        <p:cNvGrpSpPr/>
        <p:nvPr/>
      </p:nvGrpSpPr>
      <p:grpSpPr>
        <a:xfrm>
          <a:off x="0" y="0"/>
          <a:ext cx="0" cy="0"/>
          <a:chOff x="0" y="0"/>
          <a:chExt cx="0" cy="0"/>
        </a:xfrm>
      </p:grpSpPr>
      <p:sp>
        <p:nvSpPr>
          <p:cNvPr id="593" name="Google Shape;593;p9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4" name="Google Shape;594;p9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5" name="Google Shape;595;p9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 name="Google Shape;596;p9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 name="Google Shape;597;p9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8" name="Shape 598"/>
        <p:cNvGrpSpPr/>
        <p:nvPr/>
      </p:nvGrpSpPr>
      <p:grpSpPr>
        <a:xfrm>
          <a:off x="0" y="0"/>
          <a:ext cx="0" cy="0"/>
          <a:chOff x="0" y="0"/>
          <a:chExt cx="0" cy="0"/>
        </a:xfrm>
      </p:grpSpPr>
      <p:sp>
        <p:nvSpPr>
          <p:cNvPr id="599" name="Google Shape;599;p150"/>
          <p:cNvSpPr txBox="1"/>
          <p:nvPr>
            <p:ph type="ctrTitle"/>
          </p:nvPr>
        </p:nvSpPr>
        <p:spPr>
          <a:xfrm>
            <a:off x="914400" y="2130426"/>
            <a:ext cx="103632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0" name="Google Shape;600;p150"/>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1" name="Google Shape;601;p15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15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3" name="Google Shape;603;p15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4" name="Shape 604"/>
        <p:cNvGrpSpPr/>
        <p:nvPr/>
      </p:nvGrpSpPr>
      <p:grpSpPr>
        <a:xfrm>
          <a:off x="0" y="0"/>
          <a:ext cx="0" cy="0"/>
          <a:chOff x="0" y="0"/>
          <a:chExt cx="0" cy="0"/>
        </a:xfrm>
      </p:grpSpPr>
      <p:sp>
        <p:nvSpPr>
          <p:cNvPr id="605" name="Google Shape;605;p151"/>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6" name="Google Shape;606;p151"/>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07" name="Google Shape;607;p15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15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15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0" name="Shape 610"/>
        <p:cNvGrpSpPr/>
        <p:nvPr/>
      </p:nvGrpSpPr>
      <p:grpSpPr>
        <a:xfrm>
          <a:off x="0" y="0"/>
          <a:ext cx="0" cy="0"/>
          <a:chOff x="0" y="0"/>
          <a:chExt cx="0" cy="0"/>
        </a:xfrm>
      </p:grpSpPr>
      <p:sp>
        <p:nvSpPr>
          <p:cNvPr id="611" name="Google Shape;611;p15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2" name="Google Shape;612;p152"/>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13" name="Google Shape;613;p152"/>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14" name="Google Shape;614;p15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5" name="Google Shape;615;p15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 name="Google Shape;616;p15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3"/>
          <p:cNvSpPr/>
          <p:nvPr>
            <p:ph idx="2" type="pic"/>
          </p:nvPr>
        </p:nvSpPr>
        <p:spPr>
          <a:xfrm>
            <a:off x="5183188" y="987425"/>
            <a:ext cx="6172200" cy="4873625"/>
          </a:xfrm>
          <a:prstGeom prst="rect">
            <a:avLst/>
          </a:prstGeom>
          <a:noFill/>
          <a:ln>
            <a:noFill/>
          </a:ln>
        </p:spPr>
      </p:sp>
      <p:sp>
        <p:nvSpPr>
          <p:cNvPr id="68" name="Google Shape;68;p1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7" name="Shape 617"/>
        <p:cNvGrpSpPr/>
        <p:nvPr/>
      </p:nvGrpSpPr>
      <p:grpSpPr>
        <a:xfrm>
          <a:off x="0" y="0"/>
          <a:ext cx="0" cy="0"/>
          <a:chOff x="0" y="0"/>
          <a:chExt cx="0" cy="0"/>
        </a:xfrm>
      </p:grpSpPr>
      <p:sp>
        <p:nvSpPr>
          <p:cNvPr id="618" name="Google Shape;618;p15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9" name="Google Shape;619;p153"/>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20" name="Google Shape;620;p153"/>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1" name="Google Shape;621;p153"/>
          <p:cNvSpPr txBox="1"/>
          <p:nvPr>
            <p:ph idx="3" type="body"/>
          </p:nvPr>
        </p:nvSpPr>
        <p:spPr>
          <a:xfrm>
            <a:off x="6193368" y="1535113"/>
            <a:ext cx="5389033"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22" name="Google Shape;622;p153"/>
          <p:cNvSpPr txBox="1"/>
          <p:nvPr>
            <p:ph idx="4" type="body"/>
          </p:nvPr>
        </p:nvSpPr>
        <p:spPr>
          <a:xfrm>
            <a:off x="6193368" y="2174875"/>
            <a:ext cx="5389033"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23" name="Google Shape;623;p15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 name="Google Shape;624;p15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15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6" name="Shape 626"/>
        <p:cNvGrpSpPr/>
        <p:nvPr/>
      </p:nvGrpSpPr>
      <p:grpSpPr>
        <a:xfrm>
          <a:off x="0" y="0"/>
          <a:ext cx="0" cy="0"/>
          <a:chOff x="0" y="0"/>
          <a:chExt cx="0" cy="0"/>
        </a:xfrm>
      </p:grpSpPr>
      <p:sp>
        <p:nvSpPr>
          <p:cNvPr id="627" name="Google Shape;627;p15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8" name="Google Shape;628;p15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9" name="Google Shape;629;p15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0" name="Google Shape;630;p15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1" name="Shape 631"/>
        <p:cNvGrpSpPr/>
        <p:nvPr/>
      </p:nvGrpSpPr>
      <p:grpSpPr>
        <a:xfrm>
          <a:off x="0" y="0"/>
          <a:ext cx="0" cy="0"/>
          <a:chOff x="0" y="0"/>
          <a:chExt cx="0" cy="0"/>
        </a:xfrm>
      </p:grpSpPr>
      <p:sp>
        <p:nvSpPr>
          <p:cNvPr id="632" name="Google Shape;632;p15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 name="Google Shape;633;p15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 name="Google Shape;634;p15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5" name="Shape 635"/>
        <p:cNvGrpSpPr/>
        <p:nvPr/>
      </p:nvGrpSpPr>
      <p:grpSpPr>
        <a:xfrm>
          <a:off x="0" y="0"/>
          <a:ext cx="0" cy="0"/>
          <a:chOff x="0" y="0"/>
          <a:chExt cx="0" cy="0"/>
        </a:xfrm>
      </p:grpSpPr>
      <p:sp>
        <p:nvSpPr>
          <p:cNvPr id="636" name="Google Shape;636;p156"/>
          <p:cNvSpPr txBox="1"/>
          <p:nvPr>
            <p:ph type="title"/>
          </p:nvPr>
        </p:nvSpPr>
        <p:spPr>
          <a:xfrm>
            <a:off x="609601" y="273050"/>
            <a:ext cx="4011084"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7" name="Google Shape;637;p156"/>
          <p:cNvSpPr txBox="1"/>
          <p:nvPr>
            <p:ph idx="1" type="body"/>
          </p:nvPr>
        </p:nvSpPr>
        <p:spPr>
          <a:xfrm>
            <a:off x="4766733" y="273051"/>
            <a:ext cx="6815667"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8" name="Google Shape;638;p156"/>
          <p:cNvSpPr txBox="1"/>
          <p:nvPr>
            <p:ph idx="2" type="body"/>
          </p:nvPr>
        </p:nvSpPr>
        <p:spPr>
          <a:xfrm>
            <a:off x="609601" y="1435101"/>
            <a:ext cx="4011084"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9" name="Google Shape;639;p15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0" name="Google Shape;640;p15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1" name="Google Shape;641;p15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2" name="Shape 642"/>
        <p:cNvGrpSpPr/>
        <p:nvPr/>
      </p:nvGrpSpPr>
      <p:grpSpPr>
        <a:xfrm>
          <a:off x="0" y="0"/>
          <a:ext cx="0" cy="0"/>
          <a:chOff x="0" y="0"/>
          <a:chExt cx="0" cy="0"/>
        </a:xfrm>
      </p:grpSpPr>
      <p:sp>
        <p:nvSpPr>
          <p:cNvPr id="643" name="Google Shape;643;p157"/>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4" name="Google Shape;644;p157"/>
          <p:cNvSpPr/>
          <p:nvPr>
            <p:ph idx="2" type="pic"/>
          </p:nvPr>
        </p:nvSpPr>
        <p:spPr>
          <a:xfrm>
            <a:off x="2389717" y="612775"/>
            <a:ext cx="7315200" cy="4114800"/>
          </a:xfrm>
          <a:prstGeom prst="rect">
            <a:avLst/>
          </a:prstGeom>
          <a:noFill/>
          <a:ln>
            <a:noFill/>
          </a:ln>
        </p:spPr>
      </p:sp>
      <p:sp>
        <p:nvSpPr>
          <p:cNvPr id="645" name="Google Shape;645;p157"/>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6" name="Google Shape;646;p15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 name="Google Shape;647;p15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 name="Google Shape;648;p15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9" name="Shape 649"/>
        <p:cNvGrpSpPr/>
        <p:nvPr/>
      </p:nvGrpSpPr>
      <p:grpSpPr>
        <a:xfrm>
          <a:off x="0" y="0"/>
          <a:ext cx="0" cy="0"/>
          <a:chOff x="0" y="0"/>
          <a:chExt cx="0" cy="0"/>
        </a:xfrm>
      </p:grpSpPr>
      <p:sp>
        <p:nvSpPr>
          <p:cNvPr id="650" name="Google Shape;650;p15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1" name="Google Shape;651;p158"/>
          <p:cNvSpPr txBox="1"/>
          <p:nvPr>
            <p:ph idx="1" type="body"/>
          </p:nvPr>
        </p:nvSpPr>
        <p:spPr>
          <a:xfrm rot="5400000">
            <a:off x="3833019" y="-1623218"/>
            <a:ext cx="4525963" cy="10972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2" name="Google Shape;652;p15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 name="Google Shape;653;p15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4" name="Google Shape;654;p15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55" name="Shape 655"/>
        <p:cNvGrpSpPr/>
        <p:nvPr/>
      </p:nvGrpSpPr>
      <p:grpSpPr>
        <a:xfrm>
          <a:off x="0" y="0"/>
          <a:ext cx="0" cy="0"/>
          <a:chOff x="0" y="0"/>
          <a:chExt cx="0" cy="0"/>
        </a:xfrm>
      </p:grpSpPr>
      <p:sp>
        <p:nvSpPr>
          <p:cNvPr id="656" name="Google Shape;656;p159"/>
          <p:cNvSpPr txBox="1"/>
          <p:nvPr>
            <p:ph type="title"/>
          </p:nvPr>
        </p:nvSpPr>
        <p:spPr>
          <a:xfrm rot="5400000">
            <a:off x="7285038" y="1828802"/>
            <a:ext cx="5851525" cy="2743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7" name="Google Shape;657;p159"/>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8" name="Google Shape;658;p15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 name="Google Shape;659;p15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 name="Google Shape;660;p15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661" name="Shape 661"/>
        <p:cNvGrpSpPr/>
        <p:nvPr/>
      </p:nvGrpSpPr>
      <p:grpSpPr>
        <a:xfrm>
          <a:off x="0" y="0"/>
          <a:ext cx="0" cy="0"/>
          <a:chOff x="0" y="0"/>
          <a:chExt cx="0" cy="0"/>
        </a:xfrm>
      </p:grpSpPr>
      <p:sp>
        <p:nvSpPr>
          <p:cNvPr id="662" name="Google Shape;662;p16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3" name="Google Shape;663;p160"/>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4" name="Google Shape;664;p160"/>
          <p:cNvSpPr txBox="1"/>
          <p:nvPr>
            <p:ph idx="2" type="body"/>
          </p:nvPr>
        </p:nvSpPr>
        <p:spPr>
          <a:xfrm>
            <a:off x="6197600" y="1600200"/>
            <a:ext cx="53848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5" name="Google Shape;665;p160"/>
          <p:cNvSpPr txBox="1"/>
          <p:nvPr>
            <p:ph idx="3" type="body"/>
          </p:nvPr>
        </p:nvSpPr>
        <p:spPr>
          <a:xfrm>
            <a:off x="6197600" y="3938589"/>
            <a:ext cx="53848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6" name="Google Shape;666;p160"/>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 name="Google Shape;667;p160"/>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8" name="Google Shape;668;p160"/>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669" name="Shape 669"/>
        <p:cNvGrpSpPr/>
        <p:nvPr/>
      </p:nvGrpSpPr>
      <p:grpSpPr>
        <a:xfrm>
          <a:off x="0" y="0"/>
          <a:ext cx="0" cy="0"/>
          <a:chOff x="0" y="0"/>
          <a:chExt cx="0" cy="0"/>
        </a:xfrm>
      </p:grpSpPr>
      <p:sp>
        <p:nvSpPr>
          <p:cNvPr id="670" name="Google Shape;670;p16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1" name="Google Shape;671;p161"/>
          <p:cNvSpPr txBox="1"/>
          <p:nvPr>
            <p:ph idx="10" type="dt"/>
          </p:nvPr>
        </p:nvSpPr>
        <p:spPr>
          <a:xfrm>
            <a:off x="609600" y="6245225"/>
            <a:ext cx="28448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2" name="Google Shape;672;p161"/>
          <p:cNvSpPr txBox="1"/>
          <p:nvPr>
            <p:ph idx="11" type="ftr"/>
          </p:nvPr>
        </p:nvSpPr>
        <p:spPr>
          <a:xfrm>
            <a:off x="4165600" y="6245225"/>
            <a:ext cx="38608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3" name="Google Shape;673;p161"/>
          <p:cNvSpPr txBox="1"/>
          <p:nvPr>
            <p:ph idx="12" type="sldNum"/>
          </p:nvPr>
        </p:nvSpPr>
        <p:spPr>
          <a:xfrm>
            <a:off x="8737600" y="6245225"/>
            <a:ext cx="28448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98989"/>
                </a:solidFill>
                <a:latin typeface="Calibri"/>
                <a:ea typeface="Calibri"/>
                <a:cs typeface="Calibri"/>
                <a:sym typeface="Calibri"/>
              </a:defRPr>
            </a:lvl1pPr>
            <a:lvl2pPr indent="0" lvl="1" marL="0" marR="0" algn="r">
              <a:spcBef>
                <a:spcPts val="0"/>
              </a:spcBef>
              <a:spcAft>
                <a:spcPts val="0"/>
              </a:spcAft>
              <a:buNone/>
              <a:defRPr sz="1200">
                <a:solidFill>
                  <a:srgbClr val="898989"/>
                </a:solidFill>
                <a:latin typeface="Calibri"/>
                <a:ea typeface="Calibri"/>
                <a:cs typeface="Calibri"/>
                <a:sym typeface="Calibri"/>
              </a:defRPr>
            </a:lvl2pPr>
            <a:lvl3pPr indent="0" lvl="2" marL="0" marR="0" algn="r">
              <a:spcBef>
                <a:spcPts val="0"/>
              </a:spcBef>
              <a:spcAft>
                <a:spcPts val="0"/>
              </a:spcAft>
              <a:buNone/>
              <a:defRPr sz="1200">
                <a:solidFill>
                  <a:srgbClr val="898989"/>
                </a:solidFill>
                <a:latin typeface="Calibri"/>
                <a:ea typeface="Calibri"/>
                <a:cs typeface="Calibri"/>
                <a:sym typeface="Calibri"/>
              </a:defRPr>
            </a:lvl3pPr>
            <a:lvl4pPr indent="0" lvl="3" marL="0" marR="0" algn="r">
              <a:spcBef>
                <a:spcPts val="0"/>
              </a:spcBef>
              <a:spcAft>
                <a:spcPts val="0"/>
              </a:spcAft>
              <a:buNone/>
              <a:defRPr sz="1200">
                <a:solidFill>
                  <a:srgbClr val="898989"/>
                </a:solidFill>
                <a:latin typeface="Calibri"/>
                <a:ea typeface="Calibri"/>
                <a:cs typeface="Calibri"/>
                <a:sym typeface="Calibri"/>
              </a:defRPr>
            </a:lvl4pPr>
            <a:lvl5pPr indent="0" lvl="4" marL="0" marR="0" algn="r">
              <a:spcBef>
                <a:spcPts val="0"/>
              </a:spcBef>
              <a:spcAft>
                <a:spcPts val="0"/>
              </a:spcAft>
              <a:buNone/>
              <a:defRPr sz="1200">
                <a:solidFill>
                  <a:srgbClr val="898989"/>
                </a:solidFill>
                <a:latin typeface="Calibri"/>
                <a:ea typeface="Calibri"/>
                <a:cs typeface="Calibri"/>
                <a:sym typeface="Calibri"/>
              </a:defRPr>
            </a:lvl5pPr>
            <a:lvl6pPr indent="0" lvl="5" marL="0" marR="0" algn="r">
              <a:spcBef>
                <a:spcPts val="0"/>
              </a:spcBef>
              <a:spcAft>
                <a:spcPts val="0"/>
              </a:spcAft>
              <a:buNone/>
              <a:defRPr sz="1200">
                <a:solidFill>
                  <a:srgbClr val="898989"/>
                </a:solidFill>
                <a:latin typeface="Calibri"/>
                <a:ea typeface="Calibri"/>
                <a:cs typeface="Calibri"/>
                <a:sym typeface="Calibri"/>
              </a:defRPr>
            </a:lvl6pPr>
            <a:lvl7pPr indent="0" lvl="6" marL="0" marR="0" algn="r">
              <a:spcBef>
                <a:spcPts val="0"/>
              </a:spcBef>
              <a:spcAft>
                <a:spcPts val="0"/>
              </a:spcAft>
              <a:buNone/>
              <a:defRPr sz="1200">
                <a:solidFill>
                  <a:srgbClr val="898989"/>
                </a:solidFill>
                <a:latin typeface="Calibri"/>
                <a:ea typeface="Calibri"/>
                <a:cs typeface="Calibri"/>
                <a:sym typeface="Calibri"/>
              </a:defRPr>
            </a:lvl7pPr>
            <a:lvl8pPr indent="0" lvl="7" marL="0" marR="0" algn="r">
              <a:spcBef>
                <a:spcPts val="0"/>
              </a:spcBef>
              <a:spcAft>
                <a:spcPts val="0"/>
              </a:spcAft>
              <a:buNone/>
              <a:defRPr sz="1200">
                <a:solidFill>
                  <a:srgbClr val="898989"/>
                </a:solidFill>
                <a:latin typeface="Calibri"/>
                <a:ea typeface="Calibri"/>
                <a:cs typeface="Calibri"/>
                <a:sym typeface="Calibri"/>
              </a:defRPr>
            </a:lvl8pPr>
            <a:lvl9pPr indent="0" lvl="8" marL="0" marR="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0" name="Shape 680"/>
        <p:cNvGrpSpPr/>
        <p:nvPr/>
      </p:nvGrpSpPr>
      <p:grpSpPr>
        <a:xfrm>
          <a:off x="0" y="0"/>
          <a:ext cx="0" cy="0"/>
          <a:chOff x="0" y="0"/>
          <a:chExt cx="0" cy="0"/>
        </a:xfrm>
      </p:grpSpPr>
      <p:sp>
        <p:nvSpPr>
          <p:cNvPr id="681" name="Google Shape;681;p9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2" name="Google Shape;682;p9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3" name="Google Shape;683;p9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 name="Google Shape;684;p9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 name="Google Shape;685;p9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2.xml"/><Relationship Id="rId10" Type="http://schemas.openxmlformats.org/officeDocument/2006/relationships/slideLayout" Target="../slideLayouts/slideLayout121.xml"/><Relationship Id="rId13" Type="http://schemas.openxmlformats.org/officeDocument/2006/relationships/slideLayout" Target="../slideLayouts/slideLayout124.xml"/><Relationship Id="rId12" Type="http://schemas.openxmlformats.org/officeDocument/2006/relationships/slideLayout" Target="../slideLayouts/slideLayout123.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theme" Target="../theme/theme6.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theme" Target="../theme/theme1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 Type="http://schemas.openxmlformats.org/officeDocument/2006/relationships/slideLayout" Target="../slideLayouts/slideLayout138.xml"/><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theme" Target="../theme/theme1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61.xml"/><Relationship Id="rId10" Type="http://schemas.openxmlformats.org/officeDocument/2006/relationships/slideLayout" Target="../slideLayouts/slideLayout160.xml"/><Relationship Id="rId13" Type="http://schemas.openxmlformats.org/officeDocument/2006/relationships/slideLayout" Target="../slideLayouts/slideLayout163.xml"/><Relationship Id="rId12" Type="http://schemas.openxmlformats.org/officeDocument/2006/relationships/slideLayout" Target="../slideLayouts/slideLayout162.xml"/><Relationship Id="rId1" Type="http://schemas.openxmlformats.org/officeDocument/2006/relationships/slideLayout" Target="../slideLayouts/slideLayout151.xml"/><Relationship Id="rId2" Type="http://schemas.openxmlformats.org/officeDocument/2006/relationships/slideLayout" Target="../slideLayouts/slideLayout152.xml"/><Relationship Id="rId3" Type="http://schemas.openxmlformats.org/officeDocument/2006/relationships/slideLayout" Target="../slideLayouts/slideLayout153.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theme" Target="../theme/theme10.xml"/><Relationship Id="rId5" Type="http://schemas.openxmlformats.org/officeDocument/2006/relationships/slideLayout" Target="../slideLayouts/slideLayout155.xml"/><Relationship Id="rId6" Type="http://schemas.openxmlformats.org/officeDocument/2006/relationships/slideLayout" Target="../slideLayouts/slideLayout156.xml"/><Relationship Id="rId7" Type="http://schemas.openxmlformats.org/officeDocument/2006/relationships/slideLayout" Target="../slideLayouts/slideLayout157.xml"/><Relationship Id="rId8"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74.xml"/><Relationship Id="rId10" Type="http://schemas.openxmlformats.org/officeDocument/2006/relationships/slideLayout" Target="../slideLayouts/slideLayout173.xml"/><Relationship Id="rId13" Type="http://schemas.openxmlformats.org/officeDocument/2006/relationships/slideLayout" Target="../slideLayouts/slideLayout176.xml"/><Relationship Id="rId12" Type="http://schemas.openxmlformats.org/officeDocument/2006/relationships/slideLayout" Target="../slideLayouts/slideLayout175.xml"/><Relationship Id="rId1" Type="http://schemas.openxmlformats.org/officeDocument/2006/relationships/slideLayout" Target="../slideLayouts/slideLayout164.xml"/><Relationship Id="rId2" Type="http://schemas.openxmlformats.org/officeDocument/2006/relationships/slideLayout" Target="../slideLayouts/slideLayout165.xml"/><Relationship Id="rId3" Type="http://schemas.openxmlformats.org/officeDocument/2006/relationships/slideLayout" Target="../slideLayouts/slideLayout166.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theme" Target="../theme/theme19.xml"/><Relationship Id="rId5" Type="http://schemas.openxmlformats.org/officeDocument/2006/relationships/slideLayout" Target="../slideLayouts/slideLayout168.xml"/><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87.xml"/><Relationship Id="rId10" Type="http://schemas.openxmlformats.org/officeDocument/2006/relationships/slideLayout" Target="../slideLayouts/slideLayout186.xml"/><Relationship Id="rId13" Type="http://schemas.openxmlformats.org/officeDocument/2006/relationships/slideLayout" Target="../slideLayouts/slideLayout189.xml"/><Relationship Id="rId12" Type="http://schemas.openxmlformats.org/officeDocument/2006/relationships/slideLayout" Target="../slideLayouts/slideLayout188.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theme" Target="../theme/theme17.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200.xml"/><Relationship Id="rId10" Type="http://schemas.openxmlformats.org/officeDocument/2006/relationships/slideLayout" Target="../slideLayouts/slideLayout199.xml"/><Relationship Id="rId13" Type="http://schemas.openxmlformats.org/officeDocument/2006/relationships/slideLayout" Target="../slideLayouts/slideLayout202.xml"/><Relationship Id="rId12" Type="http://schemas.openxmlformats.org/officeDocument/2006/relationships/slideLayout" Target="../slideLayouts/slideLayout201.xml"/><Relationship Id="rId1" Type="http://schemas.openxmlformats.org/officeDocument/2006/relationships/slideLayout" Target="../slideLayouts/slideLayout190.xml"/><Relationship Id="rId2" Type="http://schemas.openxmlformats.org/officeDocument/2006/relationships/slideLayout" Target="../slideLayouts/slideLayout191.xml"/><Relationship Id="rId3" Type="http://schemas.openxmlformats.org/officeDocument/2006/relationships/slideLayout" Target="../slideLayouts/slideLayout192.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theme" Target="../theme/theme15.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theme" Target="../theme/theme5.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26.xml"/><Relationship Id="rId10" Type="http://schemas.openxmlformats.org/officeDocument/2006/relationships/slideLayout" Target="../slideLayouts/slideLayout225.xml"/><Relationship Id="rId13" Type="http://schemas.openxmlformats.org/officeDocument/2006/relationships/slideLayout" Target="../slideLayouts/slideLayout228.xml"/><Relationship Id="rId12" Type="http://schemas.openxmlformats.org/officeDocument/2006/relationships/slideLayout" Target="../slideLayouts/slideLayout227.xml"/><Relationship Id="rId1" Type="http://schemas.openxmlformats.org/officeDocument/2006/relationships/slideLayout" Target="../slideLayouts/slideLayout216.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theme" Target="../theme/theme12.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1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14.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theme" Target="../theme/theme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6.xml"/><Relationship Id="rId10" Type="http://schemas.openxmlformats.org/officeDocument/2006/relationships/slideLayout" Target="../slideLayouts/slideLayout95.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theme" Target="../theme/theme7.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theme" Target="../theme/theme4.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p9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64" name="Google Shape;764;p98"/>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5" name="Google Shape;765;p9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6" name="Google Shape;766;p9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7" name="Google Shape;767;p9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sp>
        <p:nvSpPr>
          <p:cNvPr id="851" name="Google Shape;851;p10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52" name="Google Shape;852;p10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3" name="Google Shape;853;p10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4" name="Google Shape;854;p10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5" name="Google Shape;855;p10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8" name="Shape 938"/>
        <p:cNvGrpSpPr/>
        <p:nvPr/>
      </p:nvGrpSpPr>
      <p:grpSpPr>
        <a:xfrm>
          <a:off x="0" y="0"/>
          <a:ext cx="0" cy="0"/>
          <a:chOff x="0" y="0"/>
          <a:chExt cx="0" cy="0"/>
        </a:xfrm>
      </p:grpSpPr>
      <p:sp>
        <p:nvSpPr>
          <p:cNvPr id="939" name="Google Shape;939;p10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940" name="Google Shape;940;p10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1" name="Google Shape;941;p10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2" name="Google Shape;942;p10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3" name="Google Shape;943;p10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6" name="Shape 1026"/>
        <p:cNvGrpSpPr/>
        <p:nvPr/>
      </p:nvGrpSpPr>
      <p:grpSpPr>
        <a:xfrm>
          <a:off x="0" y="0"/>
          <a:ext cx="0" cy="0"/>
          <a:chOff x="0" y="0"/>
          <a:chExt cx="0" cy="0"/>
        </a:xfrm>
      </p:grpSpPr>
      <p:sp>
        <p:nvSpPr>
          <p:cNvPr id="1027" name="Google Shape;1027;p10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028" name="Google Shape;1028;p10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9" name="Google Shape;1029;p10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0" name="Google Shape;1030;p10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1" name="Google Shape;1031;p10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4" name="Shape 1114"/>
        <p:cNvGrpSpPr/>
        <p:nvPr/>
      </p:nvGrpSpPr>
      <p:grpSpPr>
        <a:xfrm>
          <a:off x="0" y="0"/>
          <a:ext cx="0" cy="0"/>
          <a:chOff x="0" y="0"/>
          <a:chExt cx="0" cy="0"/>
        </a:xfrm>
      </p:grpSpPr>
      <p:sp>
        <p:nvSpPr>
          <p:cNvPr id="1115" name="Google Shape;1115;p10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16" name="Google Shape;1116;p10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7" name="Google Shape;1117;p107"/>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8" name="Google Shape;1118;p107"/>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19" name="Google Shape;1119;p10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2" name="Shape 1202"/>
        <p:cNvGrpSpPr/>
        <p:nvPr/>
      </p:nvGrpSpPr>
      <p:grpSpPr>
        <a:xfrm>
          <a:off x="0" y="0"/>
          <a:ext cx="0" cy="0"/>
          <a:chOff x="0" y="0"/>
          <a:chExt cx="0" cy="0"/>
        </a:xfrm>
      </p:grpSpPr>
      <p:sp>
        <p:nvSpPr>
          <p:cNvPr id="1203" name="Google Shape;1203;p10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04" name="Google Shape;1204;p10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05" name="Google Shape;1205;p10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6" name="Google Shape;1206;p10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7" name="Google Shape;1207;p10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0" name="Shape 1290"/>
        <p:cNvGrpSpPr/>
        <p:nvPr/>
      </p:nvGrpSpPr>
      <p:grpSpPr>
        <a:xfrm>
          <a:off x="0" y="0"/>
          <a:ext cx="0" cy="0"/>
          <a:chOff x="0" y="0"/>
          <a:chExt cx="0" cy="0"/>
        </a:xfrm>
      </p:grpSpPr>
      <p:sp>
        <p:nvSpPr>
          <p:cNvPr id="1291" name="Google Shape;1291;p11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92" name="Google Shape;1292;p11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3" name="Google Shape;1293;p11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4" name="Google Shape;1294;p11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5" name="Google Shape;1295;p1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8" name="Shape 1378"/>
        <p:cNvGrpSpPr/>
        <p:nvPr/>
      </p:nvGrpSpPr>
      <p:grpSpPr>
        <a:xfrm>
          <a:off x="0" y="0"/>
          <a:ext cx="0" cy="0"/>
          <a:chOff x="0" y="0"/>
          <a:chExt cx="0" cy="0"/>
        </a:xfrm>
      </p:grpSpPr>
      <p:sp>
        <p:nvSpPr>
          <p:cNvPr id="1379" name="Google Shape;1379;p1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380" name="Google Shape;1380;p11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1" name="Google Shape;1381;p11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2" name="Google Shape;1382;p11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3" name="Google Shape;1383;p11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6" name="Shape 1466"/>
        <p:cNvGrpSpPr/>
        <p:nvPr/>
      </p:nvGrpSpPr>
      <p:grpSpPr>
        <a:xfrm>
          <a:off x="0" y="0"/>
          <a:ext cx="0" cy="0"/>
          <a:chOff x="0" y="0"/>
          <a:chExt cx="0" cy="0"/>
        </a:xfrm>
      </p:grpSpPr>
      <p:sp>
        <p:nvSpPr>
          <p:cNvPr id="1467" name="Google Shape;1467;p1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468" name="Google Shape;1468;p11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69" name="Google Shape;1469;p115"/>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0" name="Google Shape;1470;p115"/>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1" name="Google Shape;1471;p11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8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8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8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8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8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8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61" name="Google Shape;161;p8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8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3" name="Google Shape;163;p8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4" name="Google Shape;164;p8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8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49" name="Google Shape;249;p8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0" name="Google Shape;250;p8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1" name="Google Shape;251;p8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2" name="Google Shape;252;p8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8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24" name="Google Shape;324;p88"/>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5" name="Google Shape;325;p88"/>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6" name="Google Shape;326;p88"/>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7" name="Google Shape;327;p8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9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12" name="Google Shape;412;p9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3" name="Google Shape;413;p90"/>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4" name="Google Shape;414;p90"/>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5" name="Google Shape;415;p9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9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00" name="Google Shape;500;p92"/>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1" name="Google Shape;501;p9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2" name="Google Shape;502;p9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3" name="Google Shape;503;p9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9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88" name="Google Shape;588;p9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9" name="Google Shape;589;p9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0" name="Google Shape;590;p9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1" name="Google Shape;591;p9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4" name="Shape 674"/>
        <p:cNvGrpSpPr/>
        <p:nvPr/>
      </p:nvGrpSpPr>
      <p:grpSpPr>
        <a:xfrm>
          <a:off x="0" y="0"/>
          <a:ext cx="0" cy="0"/>
          <a:chOff x="0" y="0"/>
          <a:chExt cx="0" cy="0"/>
        </a:xfrm>
      </p:grpSpPr>
      <p:sp>
        <p:nvSpPr>
          <p:cNvPr id="675" name="Google Shape;675;p9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76" name="Google Shape;676;p9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7" name="Google Shape;677;p9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8" name="Google Shape;678;p9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9" name="Google Shape;679;p9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hart" Target="../charts/char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0.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50.xml"/><Relationship Id="rId3" Type="http://schemas.openxmlformats.org/officeDocument/2006/relationships/image" Target="../media/image5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55.xml"/><Relationship Id="rId3"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1.xml"/><Relationship Id="rId3" Type="http://schemas.openxmlformats.org/officeDocument/2006/relationships/image" Target="../media/image56.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70.xml"/><Relationship Id="rId3" Type="http://schemas.openxmlformats.org/officeDocument/2006/relationships/image" Target="../media/image60.jpg"/><Relationship Id="rId4" Type="http://schemas.openxmlformats.org/officeDocument/2006/relationships/image" Target="../media/image59.jpg"/><Relationship Id="rId5" Type="http://schemas.openxmlformats.org/officeDocument/2006/relationships/image" Target="../media/image64.jpg"/><Relationship Id="rId6" Type="http://schemas.openxmlformats.org/officeDocument/2006/relationships/image" Target="../media/image74.jpg"/><Relationship Id="rId7" Type="http://schemas.openxmlformats.org/officeDocument/2006/relationships/image" Target="../media/image7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1.png"/><Relationship Id="rId4" Type="http://schemas.openxmlformats.org/officeDocument/2006/relationships/image" Target="../media/image82.png"/><Relationship Id="rId5"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Artificial Intelligence (AI)</a:t>
            </a:r>
            <a:endParaRPr/>
          </a:p>
        </p:txBody>
      </p:sp>
      <p:sp>
        <p:nvSpPr>
          <p:cNvPr id="1559" name="Google Shape;1559;p1"/>
          <p:cNvSpPr txBox="1"/>
          <p:nvPr>
            <p:ph idx="1" type="subTitle"/>
          </p:nvPr>
        </p:nvSpPr>
        <p:spPr>
          <a:xfrm>
            <a:off x="1524000" y="4687747"/>
            <a:ext cx="9144000" cy="983848"/>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dk1"/>
              </a:buClr>
              <a:buSzPts val="2400"/>
              <a:buNone/>
            </a:pPr>
            <a:r>
              <a:rPr lang="en-US"/>
              <a:t>Instructor: Nguyen Truong Thinh, PhD</a:t>
            </a:r>
            <a:endParaRPr/>
          </a:p>
          <a:p>
            <a:pPr indent="0" lvl="0" marL="0" rtl="0" algn="r">
              <a:lnSpc>
                <a:spcPct val="90000"/>
              </a:lnSpc>
              <a:spcBef>
                <a:spcPts val="1000"/>
              </a:spcBef>
              <a:spcAft>
                <a:spcPts val="0"/>
              </a:spcAft>
              <a:buClr>
                <a:schemeClr val="dk1"/>
              </a:buClr>
              <a:buSzPts val="2400"/>
              <a:buNone/>
            </a:pPr>
            <a:r>
              <a:rPr lang="en-US"/>
              <a:t>thinhnt@ueh.edu.vn</a:t>
            </a:r>
            <a:endParaRPr/>
          </a:p>
        </p:txBody>
      </p:sp>
      <p:sp>
        <p:nvSpPr>
          <p:cNvPr id="1560" name="Google Shape;1560;p1"/>
          <p:cNvSpPr txBox="1"/>
          <p:nvPr/>
        </p:nvSpPr>
        <p:spPr>
          <a:xfrm>
            <a:off x="4942390" y="6076709"/>
            <a:ext cx="230336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0</a:t>
            </a:r>
            <a:r>
              <a:rPr lang="en-US" sz="1800">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Káº¿t quáº£ hÃ¬nh áº£nh cho AI defence" id="1625" name="Google Shape;1625;p10"/>
          <p:cNvPicPr preferRelativeResize="0"/>
          <p:nvPr/>
        </p:nvPicPr>
        <p:blipFill rotWithShape="1">
          <a:blip r:embed="rId3">
            <a:alphaModFix/>
          </a:blip>
          <a:srcRect b="0" l="0" r="0" t="0"/>
          <a:stretch/>
        </p:blipFill>
        <p:spPr>
          <a:xfrm>
            <a:off x="1524000" y="798514"/>
            <a:ext cx="9144000" cy="5449887"/>
          </a:xfrm>
          <a:prstGeom prst="rect">
            <a:avLst/>
          </a:prstGeom>
          <a:noFill/>
          <a:ln>
            <a:noFill/>
          </a:ln>
        </p:spPr>
      </p:pic>
      <p:pic>
        <p:nvPicPr>
          <p:cNvPr id="1626" name="Google Shape;1626;p10"/>
          <p:cNvPicPr preferRelativeResize="0"/>
          <p:nvPr/>
        </p:nvPicPr>
        <p:blipFill rotWithShape="1">
          <a:blip r:embed="rId4">
            <a:alphaModFix/>
          </a:blip>
          <a:srcRect b="0" l="15353" r="0" t="25310"/>
          <a:stretch/>
        </p:blipFill>
        <p:spPr>
          <a:xfrm>
            <a:off x="4524376" y="1"/>
            <a:ext cx="6143625" cy="1152525"/>
          </a:xfrm>
          <a:prstGeom prst="rect">
            <a:avLst/>
          </a:prstGeom>
          <a:noFill/>
          <a:ln>
            <a:noFill/>
          </a:ln>
        </p:spPr>
      </p:pic>
      <p:sp>
        <p:nvSpPr>
          <p:cNvPr id="1627" name="Google Shape;1627;p10"/>
          <p:cNvSpPr txBox="1"/>
          <p:nvPr/>
        </p:nvSpPr>
        <p:spPr>
          <a:xfrm>
            <a:off x="1524000" y="1"/>
            <a:ext cx="502920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Defense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
          <p:cNvSpPr txBox="1"/>
          <p:nvPr>
            <p:ph type="title"/>
          </p:nvPr>
        </p:nvSpPr>
        <p:spPr>
          <a:xfrm>
            <a:off x="2438400" y="274638"/>
            <a:ext cx="7772400" cy="7159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t>Textbook</a:t>
            </a:r>
            <a:endParaRPr b="1"/>
          </a:p>
        </p:txBody>
      </p:sp>
      <p:pic>
        <p:nvPicPr>
          <p:cNvPr id="1633" name="Google Shape;1633;p11"/>
          <p:cNvPicPr preferRelativeResize="0"/>
          <p:nvPr/>
        </p:nvPicPr>
        <p:blipFill rotWithShape="1">
          <a:blip r:embed="rId3">
            <a:alphaModFix/>
          </a:blip>
          <a:srcRect b="0" l="0" r="0" t="0"/>
          <a:stretch/>
        </p:blipFill>
        <p:spPr>
          <a:xfrm>
            <a:off x="2108989" y="850900"/>
            <a:ext cx="7974014" cy="6007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2"/>
          <p:cNvSpPr txBox="1"/>
          <p:nvPr>
            <p:ph type="title"/>
          </p:nvPr>
        </p:nvSpPr>
        <p:spPr>
          <a:xfrm>
            <a:off x="1981200" y="274638"/>
            <a:ext cx="8229600" cy="79216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Artificial Intelligence - Research Areas</a:t>
            </a:r>
            <a:endParaRPr/>
          </a:p>
        </p:txBody>
      </p:sp>
      <p:pic>
        <p:nvPicPr>
          <p:cNvPr descr="Research Areas of Intelligence" id="1639" name="Google Shape;1639;p12"/>
          <p:cNvPicPr preferRelativeResize="0"/>
          <p:nvPr/>
        </p:nvPicPr>
        <p:blipFill rotWithShape="1">
          <a:blip r:embed="rId3">
            <a:alphaModFix/>
          </a:blip>
          <a:srcRect b="0" l="0" r="0" t="0"/>
          <a:stretch/>
        </p:blipFill>
        <p:spPr>
          <a:xfrm>
            <a:off x="3296604" y="1269907"/>
            <a:ext cx="5598792" cy="52437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Contributes to AI?</a:t>
            </a:r>
            <a:endParaRPr/>
          </a:p>
        </p:txBody>
      </p:sp>
      <p:pic>
        <p:nvPicPr>
          <p:cNvPr descr="Components of AI" id="1645" name="Google Shape;1645;p13"/>
          <p:cNvPicPr preferRelativeResize="0"/>
          <p:nvPr/>
        </p:nvPicPr>
        <p:blipFill rotWithShape="1">
          <a:blip r:embed="rId3">
            <a:alphaModFix/>
          </a:blip>
          <a:srcRect b="0" l="0" r="0" t="0"/>
          <a:stretch/>
        </p:blipFill>
        <p:spPr>
          <a:xfrm>
            <a:off x="3352800" y="1276350"/>
            <a:ext cx="5486400" cy="5581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Programming Without and With AI</a:t>
            </a:r>
            <a:endParaRPr/>
          </a:p>
        </p:txBody>
      </p:sp>
      <p:graphicFrame>
        <p:nvGraphicFramePr>
          <p:cNvPr id="1651" name="Google Shape;1651;p14"/>
          <p:cNvGraphicFramePr/>
          <p:nvPr/>
        </p:nvGraphicFramePr>
        <p:xfrm>
          <a:off x="1752600" y="1676400"/>
          <a:ext cx="3000000" cy="3000000"/>
        </p:xfrm>
        <a:graphic>
          <a:graphicData uri="http://schemas.openxmlformats.org/drawingml/2006/table">
            <a:tbl>
              <a:tblPr bandRow="1" firstRow="1">
                <a:noFill/>
                <a:tableStyleId>{F5E613EF-BEBB-42A5-AFBB-B4E31715F997}</a:tableStyleId>
              </a:tblPr>
              <a:tblGrid>
                <a:gridCol w="3657600"/>
                <a:gridCol w="5029200"/>
              </a:tblGrid>
              <a:tr h="533400">
                <a:tc>
                  <a:txBody>
                    <a:bodyPr/>
                    <a:lstStyle/>
                    <a:p>
                      <a:pPr indent="0" lvl="0" marL="0" marR="0" rtl="0" algn="ctr">
                        <a:spcBef>
                          <a:spcPts val="0"/>
                        </a:spcBef>
                        <a:spcAft>
                          <a:spcPts val="0"/>
                        </a:spcAft>
                        <a:buNone/>
                      </a:pPr>
                      <a:r>
                        <a:rPr lang="en-US" sz="2000" u="none" cap="none" strike="noStrike"/>
                        <a:t>Programming Without AI</a:t>
                      </a:r>
                      <a:endParaRPr/>
                    </a:p>
                  </a:txBody>
                  <a:tcPr marT="76200" marB="76200" marR="76200" marL="76200"/>
                </a:tc>
                <a:tc>
                  <a:txBody>
                    <a:bodyPr/>
                    <a:lstStyle/>
                    <a:p>
                      <a:pPr indent="0" lvl="0" marL="0" marR="0" rtl="0" algn="ctr">
                        <a:spcBef>
                          <a:spcPts val="0"/>
                        </a:spcBef>
                        <a:spcAft>
                          <a:spcPts val="0"/>
                        </a:spcAft>
                        <a:buNone/>
                      </a:pPr>
                      <a:r>
                        <a:rPr lang="en-US" sz="2000" u="none" cap="none" strike="noStrike"/>
                        <a:t>Programming With AI</a:t>
                      </a:r>
                      <a:endParaRPr/>
                    </a:p>
                  </a:txBody>
                  <a:tcPr marT="76200" marB="76200" marR="76200" marL="76200"/>
                </a:tc>
              </a:tr>
              <a:tr h="1219200">
                <a:tc>
                  <a:txBody>
                    <a:bodyPr/>
                    <a:lstStyle/>
                    <a:p>
                      <a:pPr indent="0" lvl="0" marL="0" marR="0" rtl="0" algn="l">
                        <a:spcBef>
                          <a:spcPts val="0"/>
                        </a:spcBef>
                        <a:spcAft>
                          <a:spcPts val="0"/>
                        </a:spcAft>
                        <a:buNone/>
                      </a:pPr>
                      <a:r>
                        <a:rPr lang="en-US" sz="2000" u="none" cap="none" strike="noStrike"/>
                        <a:t>A computer program without AI can answer the </a:t>
                      </a:r>
                      <a:r>
                        <a:rPr b="1" lang="en-US" sz="2000" u="none" cap="none" strike="noStrike"/>
                        <a:t>specific</a:t>
                      </a:r>
                      <a:r>
                        <a:rPr lang="en-US" sz="2000" u="none" cap="none" strike="noStrike"/>
                        <a:t> questions it is meant to solve.</a:t>
                      </a:r>
                      <a:endParaRPr/>
                    </a:p>
                  </a:txBody>
                  <a:tcPr marT="76200" marB="76200" marR="76200" marL="76200"/>
                </a:tc>
                <a:tc>
                  <a:txBody>
                    <a:bodyPr/>
                    <a:lstStyle/>
                    <a:p>
                      <a:pPr indent="0" lvl="0" marL="0" marR="0" rtl="0" algn="l">
                        <a:spcBef>
                          <a:spcPts val="0"/>
                        </a:spcBef>
                        <a:spcAft>
                          <a:spcPts val="0"/>
                        </a:spcAft>
                        <a:buNone/>
                      </a:pPr>
                      <a:r>
                        <a:rPr lang="en-US" sz="2000" u="none" cap="none" strike="noStrike"/>
                        <a:t>A computer program with AI can answer the </a:t>
                      </a:r>
                      <a:r>
                        <a:rPr b="1" lang="en-US" sz="2000" u="none" cap="none" strike="noStrike"/>
                        <a:t>generic</a:t>
                      </a:r>
                      <a:r>
                        <a:rPr lang="en-US" sz="2000" u="none" cap="none" strike="noStrike"/>
                        <a:t> questions it is meant to solve.</a:t>
                      </a:r>
                      <a:endParaRPr/>
                    </a:p>
                  </a:txBody>
                  <a:tcPr marT="76200" marB="76200" marR="76200" marL="76200"/>
                </a:tc>
              </a:tr>
              <a:tr h="1676400">
                <a:tc>
                  <a:txBody>
                    <a:bodyPr/>
                    <a:lstStyle/>
                    <a:p>
                      <a:pPr indent="0" lvl="0" marL="0" marR="0" rtl="0" algn="l">
                        <a:spcBef>
                          <a:spcPts val="0"/>
                        </a:spcBef>
                        <a:spcAft>
                          <a:spcPts val="0"/>
                        </a:spcAft>
                        <a:buNone/>
                      </a:pPr>
                      <a:r>
                        <a:rPr lang="en-US" sz="2000" u="none" cap="none" strike="noStrike"/>
                        <a:t>Modification in the program leads to change in its structure.</a:t>
                      </a:r>
                      <a:endParaRPr/>
                    </a:p>
                  </a:txBody>
                  <a:tcPr marT="76200" marB="76200" marR="76200" marL="76200" anchor="ctr"/>
                </a:tc>
                <a:tc>
                  <a:txBody>
                    <a:bodyPr/>
                    <a:lstStyle/>
                    <a:p>
                      <a:pPr indent="0" lvl="0" marL="0" marR="0" rtl="0" algn="l">
                        <a:spcBef>
                          <a:spcPts val="0"/>
                        </a:spcBef>
                        <a:spcAft>
                          <a:spcPts val="0"/>
                        </a:spcAft>
                        <a:buNone/>
                      </a:pPr>
                      <a:r>
                        <a:rPr lang="en-US" sz="2000" u="none" cap="none" strike="noStrike"/>
                        <a:t>AI programs can absorb new modifications by putting highly independent pieces of information together. Hence you can modify even a minute piece of information of program without affecting its structure.</a:t>
                      </a:r>
                      <a:endParaRPr/>
                    </a:p>
                  </a:txBody>
                  <a:tcPr marT="76200" marB="76200" marR="76200" marL="76200"/>
                </a:tc>
              </a:tr>
              <a:tr h="876300">
                <a:tc>
                  <a:txBody>
                    <a:bodyPr/>
                    <a:lstStyle/>
                    <a:p>
                      <a:pPr indent="0" lvl="0" marL="0" marR="0" rtl="0" algn="l">
                        <a:spcBef>
                          <a:spcPts val="0"/>
                        </a:spcBef>
                        <a:spcAft>
                          <a:spcPts val="0"/>
                        </a:spcAft>
                        <a:buNone/>
                      </a:pPr>
                      <a:r>
                        <a:rPr lang="en-US" sz="2000" u="none" cap="none" strike="noStrike"/>
                        <a:t>Modification is not quick and easy. It may lead to affecting the program adversely.</a:t>
                      </a:r>
                      <a:endParaRPr/>
                    </a:p>
                  </a:txBody>
                  <a:tcPr marT="76200" marB="76200" marR="76200" marL="76200"/>
                </a:tc>
                <a:tc>
                  <a:txBody>
                    <a:bodyPr/>
                    <a:lstStyle/>
                    <a:p>
                      <a:pPr indent="0" lvl="0" marL="0" marR="0" rtl="0" algn="l">
                        <a:spcBef>
                          <a:spcPts val="0"/>
                        </a:spcBef>
                        <a:spcAft>
                          <a:spcPts val="0"/>
                        </a:spcAft>
                        <a:buNone/>
                      </a:pPr>
                      <a:r>
                        <a:rPr lang="en-US" sz="2000" u="none" cap="none" strike="noStrike"/>
                        <a:t>Quick and Easy program modification.</a:t>
                      </a:r>
                      <a:endParaRPr/>
                    </a:p>
                  </a:txBody>
                  <a:tcPr marT="76200" marB="76200" marR="76200" marL="76200"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Real Life Applications of AI Research Areas</a:t>
            </a:r>
            <a:endParaRPr/>
          </a:p>
        </p:txBody>
      </p:sp>
      <p:graphicFrame>
        <p:nvGraphicFramePr>
          <p:cNvPr id="1657" name="Google Shape;1657;p15"/>
          <p:cNvGraphicFramePr/>
          <p:nvPr/>
        </p:nvGraphicFramePr>
        <p:xfrm>
          <a:off x="1828800" y="1676400"/>
          <a:ext cx="3000000" cy="3000000"/>
        </p:xfrm>
        <a:graphic>
          <a:graphicData uri="http://schemas.openxmlformats.org/drawingml/2006/table">
            <a:tbl>
              <a:tblPr bandRow="1" firstRow="1">
                <a:noFill/>
                <a:tableStyleId>{F5E613EF-BEBB-42A5-AFBB-B4E31715F997}</a:tableStyleId>
              </a:tblPr>
              <a:tblGrid>
                <a:gridCol w="1292225"/>
                <a:gridCol w="7165975"/>
              </a:tblGrid>
              <a:tr h="426675">
                <a:tc>
                  <a:txBody>
                    <a:bodyPr/>
                    <a:lstStyle/>
                    <a:p>
                      <a:pPr indent="0" lvl="0" marL="0" marR="0" rtl="0" algn="ctr">
                        <a:spcBef>
                          <a:spcPts val="0"/>
                        </a:spcBef>
                        <a:spcAft>
                          <a:spcPts val="0"/>
                        </a:spcAft>
                        <a:buNone/>
                      </a:pPr>
                      <a:r>
                        <a:rPr lang="en-US" sz="1800" u="none" cap="none" strike="noStrike"/>
                        <a:t>Sr.No.</a:t>
                      </a:r>
                      <a:endParaRPr/>
                    </a:p>
                  </a:txBody>
                  <a:tcPr marT="76200" marB="76200" marR="76200" marL="76200"/>
                </a:tc>
                <a:tc>
                  <a:txBody>
                    <a:bodyPr/>
                    <a:lstStyle/>
                    <a:p>
                      <a:pPr indent="0" lvl="0" marL="0" marR="0" rtl="0" algn="ctr">
                        <a:spcBef>
                          <a:spcPts val="0"/>
                        </a:spcBef>
                        <a:spcAft>
                          <a:spcPts val="0"/>
                        </a:spcAft>
                        <a:buNone/>
                      </a:pPr>
                      <a:r>
                        <a:rPr lang="en-US" sz="1800" u="none" cap="none" strike="noStrike"/>
                        <a:t>Research Areas</a:t>
                      </a:r>
                      <a:endParaRPr/>
                    </a:p>
                  </a:txBody>
                  <a:tcPr marT="76200" marB="76200" marR="76200" marL="76200"/>
                </a:tc>
              </a:tr>
              <a:tr h="701000">
                <a:tc>
                  <a:txBody>
                    <a:bodyPr/>
                    <a:lstStyle/>
                    <a:p>
                      <a:pPr indent="0" lvl="0" marL="0" marR="0" rtl="0" algn="ctr">
                        <a:spcBef>
                          <a:spcPts val="0"/>
                        </a:spcBef>
                        <a:spcAft>
                          <a:spcPts val="0"/>
                        </a:spcAft>
                        <a:buNone/>
                      </a:pPr>
                      <a:r>
                        <a:rPr lang="en-US" sz="1800" u="none" cap="none" strike="noStrike"/>
                        <a:t>1</a:t>
                      </a:r>
                      <a:endParaRPr/>
                    </a:p>
                  </a:txBody>
                  <a:tcPr marT="76200" marB="76200" marR="76200" marL="76200"/>
                </a:tc>
                <a:tc>
                  <a:txBody>
                    <a:bodyPr/>
                    <a:lstStyle/>
                    <a:p>
                      <a:pPr indent="0" lvl="0" marL="0" marR="0" rtl="0" algn="just">
                        <a:spcBef>
                          <a:spcPts val="0"/>
                        </a:spcBef>
                        <a:spcAft>
                          <a:spcPts val="0"/>
                        </a:spcAft>
                        <a:buNone/>
                      </a:pPr>
                      <a:r>
                        <a:rPr b="1" lang="en-US" sz="1800" u="none" cap="none" strike="noStrike">
                          <a:solidFill>
                            <a:srgbClr val="000000"/>
                          </a:solidFill>
                        </a:rPr>
                        <a:t>Expert Systems</a:t>
                      </a:r>
                      <a:endParaRPr sz="1800" u="none" cap="none" strike="noStrike">
                        <a:solidFill>
                          <a:srgbClr val="000000"/>
                        </a:solidFill>
                      </a:endParaRPr>
                    </a:p>
                    <a:p>
                      <a:pPr indent="0" lvl="0" marL="0" marR="0" rtl="0" algn="just">
                        <a:spcBef>
                          <a:spcPts val="0"/>
                        </a:spcBef>
                        <a:spcAft>
                          <a:spcPts val="0"/>
                        </a:spcAft>
                        <a:buNone/>
                      </a:pPr>
                      <a:r>
                        <a:rPr lang="en-US" sz="1800" u="none" cap="none" strike="noStrike">
                          <a:solidFill>
                            <a:srgbClr val="000000"/>
                          </a:solidFill>
                        </a:rPr>
                        <a:t>Examples − Flight-tracking systems, Clinical systems.</a:t>
                      </a:r>
                      <a:endParaRPr/>
                    </a:p>
                  </a:txBody>
                  <a:tcPr marT="76200" marB="76200" marR="76200" marL="76200"/>
                </a:tc>
              </a:tr>
              <a:tr h="975300">
                <a:tc>
                  <a:txBody>
                    <a:bodyPr/>
                    <a:lstStyle/>
                    <a:p>
                      <a:pPr indent="0" lvl="0" marL="0" marR="0" rtl="0" algn="ctr">
                        <a:spcBef>
                          <a:spcPts val="0"/>
                        </a:spcBef>
                        <a:spcAft>
                          <a:spcPts val="0"/>
                        </a:spcAft>
                        <a:buNone/>
                      </a:pPr>
                      <a:r>
                        <a:rPr lang="en-US" sz="1800" u="none" cap="none" strike="noStrike"/>
                        <a:t>2</a:t>
                      </a:r>
                      <a:endParaRPr/>
                    </a:p>
                  </a:txBody>
                  <a:tcPr marT="76200" marB="76200" marR="76200" marL="76200"/>
                </a:tc>
                <a:tc>
                  <a:txBody>
                    <a:bodyPr/>
                    <a:lstStyle/>
                    <a:p>
                      <a:pPr indent="0" lvl="0" marL="0" marR="0" rtl="0" algn="just">
                        <a:spcBef>
                          <a:spcPts val="0"/>
                        </a:spcBef>
                        <a:spcAft>
                          <a:spcPts val="0"/>
                        </a:spcAft>
                        <a:buNone/>
                      </a:pPr>
                      <a:r>
                        <a:rPr b="1" lang="en-US" sz="1800" u="none" cap="none" strike="noStrike">
                          <a:solidFill>
                            <a:srgbClr val="000000"/>
                          </a:solidFill>
                        </a:rPr>
                        <a:t>Natural Language Processing</a:t>
                      </a:r>
                      <a:endParaRPr sz="1800" u="none" cap="none" strike="noStrike">
                        <a:solidFill>
                          <a:srgbClr val="000000"/>
                        </a:solidFill>
                      </a:endParaRPr>
                    </a:p>
                    <a:p>
                      <a:pPr indent="0" lvl="0" marL="0" marR="0" rtl="0" algn="just">
                        <a:spcBef>
                          <a:spcPts val="0"/>
                        </a:spcBef>
                        <a:spcAft>
                          <a:spcPts val="0"/>
                        </a:spcAft>
                        <a:buNone/>
                      </a:pPr>
                      <a:r>
                        <a:rPr lang="en-US" sz="1800" u="none" cap="none" strike="noStrike">
                          <a:solidFill>
                            <a:srgbClr val="000000"/>
                          </a:solidFill>
                        </a:rPr>
                        <a:t>Examples: Google Now feature, speech recognition, Automatic voice output.</a:t>
                      </a:r>
                      <a:endParaRPr/>
                    </a:p>
                  </a:txBody>
                  <a:tcPr marT="76200" marB="76200" marR="76200" marL="76200"/>
                </a:tc>
              </a:tr>
              <a:tr h="975300">
                <a:tc>
                  <a:txBody>
                    <a:bodyPr/>
                    <a:lstStyle/>
                    <a:p>
                      <a:pPr indent="0" lvl="0" marL="0" marR="0" rtl="0" algn="ctr">
                        <a:spcBef>
                          <a:spcPts val="0"/>
                        </a:spcBef>
                        <a:spcAft>
                          <a:spcPts val="0"/>
                        </a:spcAft>
                        <a:buNone/>
                      </a:pPr>
                      <a:r>
                        <a:rPr lang="en-US" sz="1800" u="none" cap="none" strike="noStrike"/>
                        <a:t>3</a:t>
                      </a:r>
                      <a:endParaRPr/>
                    </a:p>
                  </a:txBody>
                  <a:tcPr marT="76200" marB="76200" marR="76200" marL="76200"/>
                </a:tc>
                <a:tc>
                  <a:txBody>
                    <a:bodyPr/>
                    <a:lstStyle/>
                    <a:p>
                      <a:pPr indent="0" lvl="0" marL="0" marR="0" rtl="0" algn="just">
                        <a:spcBef>
                          <a:spcPts val="0"/>
                        </a:spcBef>
                        <a:spcAft>
                          <a:spcPts val="0"/>
                        </a:spcAft>
                        <a:buNone/>
                      </a:pPr>
                      <a:r>
                        <a:rPr b="1" lang="en-US" sz="1800" u="none" cap="none" strike="noStrike">
                          <a:solidFill>
                            <a:srgbClr val="000000"/>
                          </a:solidFill>
                        </a:rPr>
                        <a:t>Neural Networks</a:t>
                      </a:r>
                      <a:endParaRPr sz="1800" u="none" cap="none" strike="noStrike">
                        <a:solidFill>
                          <a:srgbClr val="000000"/>
                        </a:solidFill>
                      </a:endParaRPr>
                    </a:p>
                    <a:p>
                      <a:pPr indent="0" lvl="0" marL="0" marR="0" rtl="0" algn="just">
                        <a:spcBef>
                          <a:spcPts val="0"/>
                        </a:spcBef>
                        <a:spcAft>
                          <a:spcPts val="0"/>
                        </a:spcAft>
                        <a:buNone/>
                      </a:pPr>
                      <a:r>
                        <a:rPr lang="en-US" sz="1800" u="none" cap="none" strike="noStrike">
                          <a:solidFill>
                            <a:srgbClr val="000000"/>
                          </a:solidFill>
                        </a:rPr>
                        <a:t>Examples − Pattern recognition systems such as face recognition, character recognition, handwriting recognition.</a:t>
                      </a:r>
                      <a:endParaRPr/>
                    </a:p>
                  </a:txBody>
                  <a:tcPr marT="76200" marB="76200" marR="76200" marL="76200"/>
                </a:tc>
              </a:tr>
              <a:tr h="975300">
                <a:tc>
                  <a:txBody>
                    <a:bodyPr/>
                    <a:lstStyle/>
                    <a:p>
                      <a:pPr indent="0" lvl="0" marL="0" marR="0" rtl="0" algn="ctr">
                        <a:spcBef>
                          <a:spcPts val="0"/>
                        </a:spcBef>
                        <a:spcAft>
                          <a:spcPts val="0"/>
                        </a:spcAft>
                        <a:buNone/>
                      </a:pPr>
                      <a:r>
                        <a:rPr lang="en-US" sz="1800" u="none" cap="none" strike="noStrike"/>
                        <a:t>4</a:t>
                      </a:r>
                      <a:endParaRPr/>
                    </a:p>
                  </a:txBody>
                  <a:tcPr marT="76200" marB="76200" marR="76200" marL="76200"/>
                </a:tc>
                <a:tc>
                  <a:txBody>
                    <a:bodyPr/>
                    <a:lstStyle/>
                    <a:p>
                      <a:pPr indent="0" lvl="0" marL="0" marR="0" rtl="0" algn="just">
                        <a:spcBef>
                          <a:spcPts val="0"/>
                        </a:spcBef>
                        <a:spcAft>
                          <a:spcPts val="0"/>
                        </a:spcAft>
                        <a:buNone/>
                      </a:pPr>
                      <a:r>
                        <a:rPr b="1" lang="en-US" sz="1800" u="none" cap="none" strike="noStrike">
                          <a:solidFill>
                            <a:srgbClr val="000000"/>
                          </a:solidFill>
                        </a:rPr>
                        <a:t>Robotics</a:t>
                      </a:r>
                      <a:endParaRPr sz="1800" u="none" cap="none" strike="noStrike">
                        <a:solidFill>
                          <a:srgbClr val="000000"/>
                        </a:solidFill>
                      </a:endParaRPr>
                    </a:p>
                    <a:p>
                      <a:pPr indent="0" lvl="0" marL="0" marR="0" rtl="0" algn="just">
                        <a:spcBef>
                          <a:spcPts val="0"/>
                        </a:spcBef>
                        <a:spcAft>
                          <a:spcPts val="0"/>
                        </a:spcAft>
                        <a:buNone/>
                      </a:pPr>
                      <a:r>
                        <a:rPr lang="en-US" sz="1800" u="none" cap="none" strike="noStrike">
                          <a:solidFill>
                            <a:srgbClr val="000000"/>
                          </a:solidFill>
                        </a:rPr>
                        <a:t>Examples − Industrial robots for moving, spraying, painting, precision checking, drilling, cleaning, coating, carving, etc.</a:t>
                      </a:r>
                      <a:endParaRPr/>
                    </a:p>
                  </a:txBody>
                  <a:tcPr marT="76200" marB="76200" marR="76200" marL="76200"/>
                </a:tc>
              </a:tr>
              <a:tr h="701000">
                <a:tc>
                  <a:txBody>
                    <a:bodyPr/>
                    <a:lstStyle/>
                    <a:p>
                      <a:pPr indent="0" lvl="0" marL="0" marR="0" rtl="0" algn="ctr">
                        <a:spcBef>
                          <a:spcPts val="0"/>
                        </a:spcBef>
                        <a:spcAft>
                          <a:spcPts val="0"/>
                        </a:spcAft>
                        <a:buNone/>
                      </a:pPr>
                      <a:r>
                        <a:rPr lang="en-US" sz="1800" u="none" cap="none" strike="noStrike"/>
                        <a:t>5</a:t>
                      </a:r>
                      <a:endParaRPr/>
                    </a:p>
                  </a:txBody>
                  <a:tcPr marT="76200" marB="76200" marR="76200" marL="76200"/>
                </a:tc>
                <a:tc>
                  <a:txBody>
                    <a:bodyPr/>
                    <a:lstStyle/>
                    <a:p>
                      <a:pPr indent="0" lvl="0" marL="0" marR="0" rtl="0" algn="just">
                        <a:spcBef>
                          <a:spcPts val="0"/>
                        </a:spcBef>
                        <a:spcAft>
                          <a:spcPts val="0"/>
                        </a:spcAft>
                        <a:buNone/>
                      </a:pPr>
                      <a:r>
                        <a:rPr b="1" lang="en-US" sz="1800" u="none" cap="none" strike="noStrike">
                          <a:solidFill>
                            <a:srgbClr val="000000"/>
                          </a:solidFill>
                        </a:rPr>
                        <a:t>Fuzzy Logic Systems</a:t>
                      </a:r>
                      <a:endParaRPr sz="1800" u="none" cap="none" strike="noStrike">
                        <a:solidFill>
                          <a:srgbClr val="000000"/>
                        </a:solidFill>
                      </a:endParaRPr>
                    </a:p>
                    <a:p>
                      <a:pPr indent="0" lvl="0" marL="0" marR="0" rtl="0" algn="just">
                        <a:spcBef>
                          <a:spcPts val="0"/>
                        </a:spcBef>
                        <a:spcAft>
                          <a:spcPts val="0"/>
                        </a:spcAft>
                        <a:buNone/>
                      </a:pPr>
                      <a:r>
                        <a:rPr lang="en-US" sz="1800" u="none" cap="none" strike="noStrike">
                          <a:solidFill>
                            <a:srgbClr val="000000"/>
                          </a:solidFill>
                        </a:rPr>
                        <a:t>Examples − Consumer electronics, automobiles, etc.</a:t>
                      </a:r>
                      <a:endParaRPr/>
                    </a:p>
                  </a:txBody>
                  <a:tcPr marT="76200" marB="76200" marR="76200" marL="7620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6"/>
          <p:cNvSpPr txBox="1"/>
          <p:nvPr>
            <p:ph type="title"/>
          </p:nvPr>
        </p:nvSpPr>
        <p:spPr>
          <a:xfrm>
            <a:off x="1981200" y="76200"/>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a:t>Task Domains of Artificial Intelligence</a:t>
            </a:r>
            <a:endParaRPr/>
          </a:p>
        </p:txBody>
      </p:sp>
      <p:graphicFrame>
        <p:nvGraphicFramePr>
          <p:cNvPr id="1663" name="Google Shape;1663;p16"/>
          <p:cNvGraphicFramePr/>
          <p:nvPr/>
        </p:nvGraphicFramePr>
        <p:xfrm>
          <a:off x="995423" y="1188334"/>
          <a:ext cx="3000000" cy="3000000"/>
        </p:xfrm>
        <a:graphic>
          <a:graphicData uri="http://schemas.openxmlformats.org/drawingml/2006/table">
            <a:tbl>
              <a:tblPr bandRow="1" firstRow="1">
                <a:noFill/>
                <a:tableStyleId>{F5E613EF-BEBB-42A5-AFBB-B4E31715F997}</a:tableStyleId>
              </a:tblPr>
              <a:tblGrid>
                <a:gridCol w="2755425"/>
                <a:gridCol w="4133125"/>
                <a:gridCol w="3030950"/>
              </a:tblGrid>
              <a:tr h="701075">
                <a:tc>
                  <a:txBody>
                    <a:bodyPr/>
                    <a:lstStyle/>
                    <a:p>
                      <a:pPr indent="0" lvl="0" marL="0" marR="0" rtl="0" algn="ctr">
                        <a:spcBef>
                          <a:spcPts val="0"/>
                        </a:spcBef>
                        <a:spcAft>
                          <a:spcPts val="0"/>
                        </a:spcAft>
                        <a:buNone/>
                      </a:pPr>
                      <a:r>
                        <a:rPr lang="en-US" sz="1800" u="none" cap="none" strike="noStrike"/>
                        <a:t>Mundane (Ordinary) Tasks</a:t>
                      </a:r>
                      <a:endParaRPr/>
                    </a:p>
                  </a:txBody>
                  <a:tcPr marT="76200" marB="76200" marR="76200" marL="76200"/>
                </a:tc>
                <a:tc>
                  <a:txBody>
                    <a:bodyPr/>
                    <a:lstStyle/>
                    <a:p>
                      <a:pPr indent="0" lvl="0" marL="0" marR="0" rtl="0" algn="ctr">
                        <a:spcBef>
                          <a:spcPts val="0"/>
                        </a:spcBef>
                        <a:spcAft>
                          <a:spcPts val="0"/>
                        </a:spcAft>
                        <a:buNone/>
                      </a:pPr>
                      <a:r>
                        <a:rPr lang="en-US" sz="1800" u="none" cap="none" strike="noStrike"/>
                        <a:t>Formal Tasks</a:t>
                      </a:r>
                      <a:endParaRPr/>
                    </a:p>
                  </a:txBody>
                  <a:tcPr marT="76200" marB="76200" marR="76200" marL="76200"/>
                </a:tc>
                <a:tc>
                  <a:txBody>
                    <a:bodyPr/>
                    <a:lstStyle/>
                    <a:p>
                      <a:pPr indent="0" lvl="0" marL="0" marR="0" rtl="0" algn="ctr">
                        <a:spcBef>
                          <a:spcPts val="0"/>
                        </a:spcBef>
                        <a:spcAft>
                          <a:spcPts val="0"/>
                        </a:spcAft>
                        <a:buNone/>
                      </a:pPr>
                      <a:r>
                        <a:rPr lang="en-US" sz="1800" u="none" cap="none" strike="noStrike"/>
                        <a:t>Expert Tasks</a:t>
                      </a:r>
                      <a:endParaRPr/>
                    </a:p>
                  </a:txBody>
                  <a:tcPr marT="76200" marB="76200" marR="76200" marL="76200"/>
                </a:tc>
              </a:tr>
              <a:tr h="1249750">
                <a:tc>
                  <a:txBody>
                    <a:bodyPr/>
                    <a:lstStyle/>
                    <a:p>
                      <a:pPr indent="0" lvl="0" marL="0" marR="0" rtl="0" algn="l">
                        <a:spcBef>
                          <a:spcPts val="0"/>
                        </a:spcBef>
                        <a:spcAft>
                          <a:spcPts val="0"/>
                        </a:spcAft>
                        <a:buClr>
                          <a:schemeClr val="dk1"/>
                        </a:buClr>
                        <a:buSzPts val="1800"/>
                        <a:buFont typeface="Arial"/>
                        <a:buNone/>
                      </a:pPr>
                      <a:r>
                        <a:rPr lang="en-US" sz="1800" u="none" cap="none" strike="noStrike"/>
                        <a:t>Perception</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Computer Vision</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Speech, Voice</a:t>
                      </a:r>
                      <a:endParaRPr/>
                    </a:p>
                  </a:txBody>
                  <a:tcPr marT="76200" marB="76200" marR="76200" marL="76200"/>
                </a:tc>
                <a:tc>
                  <a:txBody>
                    <a:bodyPr/>
                    <a:lstStyle/>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Mathematics</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Geometry</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Logic</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Integration and Differentiation</a:t>
                      </a:r>
                      <a:endParaRPr/>
                    </a:p>
                  </a:txBody>
                  <a:tcPr marT="76200" marB="76200" marR="76200" marL="76200"/>
                </a:tc>
                <a:tc>
                  <a:txBody>
                    <a:bodyPr/>
                    <a:lstStyle/>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Engineering</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Fault Finding</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Manufacturing</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 Monitoring</a:t>
                      </a:r>
                      <a:endParaRPr sz="1800" u="none" cap="none" strike="noStrike">
                        <a:solidFill>
                          <a:srgbClr val="000000"/>
                        </a:solidFill>
                      </a:endParaRPr>
                    </a:p>
                  </a:txBody>
                  <a:tcPr marT="76200" marB="76200" marR="76200" marL="76200"/>
                </a:tc>
              </a:tr>
              <a:tr h="1524100">
                <a:tc>
                  <a:txBody>
                    <a:bodyPr/>
                    <a:lstStyle/>
                    <a:p>
                      <a:pPr indent="0" lvl="0" marL="0" marR="0" rtl="0" algn="l">
                        <a:spcBef>
                          <a:spcPts val="0"/>
                        </a:spcBef>
                        <a:spcAft>
                          <a:spcPts val="0"/>
                        </a:spcAft>
                        <a:buClr>
                          <a:schemeClr val="dk1"/>
                        </a:buClr>
                        <a:buSzPts val="1800"/>
                        <a:buFont typeface="Arial"/>
                        <a:buNone/>
                      </a:pPr>
                      <a:r>
                        <a:rPr lang="en-US" sz="1800" u="none" cap="none" strike="noStrike"/>
                        <a:t>Natural Language Processing</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Understanding</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Language Generation</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Language Translation</a:t>
                      </a:r>
                      <a:endParaRPr/>
                    </a:p>
                  </a:txBody>
                  <a:tcPr marT="76200" marB="76200" marR="76200" marL="76200"/>
                </a:tc>
                <a:tc>
                  <a:txBody>
                    <a:bodyPr/>
                    <a:lstStyle/>
                    <a:p>
                      <a:pPr indent="0" lvl="0" marL="0" marR="0" rtl="0" algn="l">
                        <a:spcBef>
                          <a:spcPts val="0"/>
                        </a:spcBef>
                        <a:spcAft>
                          <a:spcPts val="0"/>
                        </a:spcAft>
                        <a:buClr>
                          <a:schemeClr val="dk1"/>
                        </a:buClr>
                        <a:buSzPts val="1800"/>
                        <a:buFont typeface="Arial"/>
                        <a:buNone/>
                      </a:pPr>
                      <a:r>
                        <a:rPr lang="en-US" sz="1800" u="none" cap="none" strike="noStrike"/>
                        <a:t>Games</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Go</a:t>
                      </a:r>
                      <a:endParaRPr sz="1800" u="none" cap="none" strike="noStrike">
                        <a:solidFill>
                          <a:srgbClr val="000000"/>
                        </a:solidFill>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Chess (Deep Blue)</a:t>
                      </a:r>
                      <a:endParaRPr/>
                    </a:p>
                    <a:p>
                      <a:pPr indent="-114300" lvl="0" marL="0" marR="0" rtl="0" algn="l">
                        <a:spcBef>
                          <a:spcPts val="0"/>
                        </a:spcBef>
                        <a:spcAft>
                          <a:spcPts val="0"/>
                        </a:spcAft>
                        <a:buClr>
                          <a:srgbClr val="000000"/>
                        </a:buClr>
                        <a:buSzPts val="1800"/>
                        <a:buFont typeface="Arial"/>
                        <a:buChar char="•"/>
                      </a:pPr>
                      <a:r>
                        <a:rPr lang="en-US" sz="1800" u="none" cap="none" strike="noStrike">
                          <a:solidFill>
                            <a:srgbClr val="000000"/>
                          </a:solidFill>
                        </a:rPr>
                        <a:t>Ckeckers</a:t>
                      </a:r>
                      <a:endParaRPr/>
                    </a:p>
                  </a:txBody>
                  <a:tcPr marT="76200" marB="76200" marR="76200" marL="76200"/>
                </a:tc>
                <a:tc>
                  <a:txBody>
                    <a:bodyPr/>
                    <a:lstStyle/>
                    <a:p>
                      <a:pPr indent="0" lvl="0" marL="0" marR="0" rtl="0" algn="l">
                        <a:spcBef>
                          <a:spcPts val="0"/>
                        </a:spcBef>
                        <a:spcAft>
                          <a:spcPts val="0"/>
                        </a:spcAft>
                        <a:buNone/>
                      </a:pPr>
                      <a:r>
                        <a:rPr lang="en-US" sz="1800" u="none" cap="none" strike="noStrike"/>
                        <a:t>Scientific Analysis</a:t>
                      </a:r>
                      <a:endParaRPr/>
                    </a:p>
                  </a:txBody>
                  <a:tcPr marT="76200" marB="76200" marR="76200" marL="76200"/>
                </a:tc>
              </a:tr>
              <a:tr h="426750">
                <a:tc>
                  <a:txBody>
                    <a:bodyPr/>
                    <a:lstStyle/>
                    <a:p>
                      <a:pPr indent="0" lvl="0" marL="0" marR="0" rtl="0" algn="l">
                        <a:spcBef>
                          <a:spcPts val="0"/>
                        </a:spcBef>
                        <a:spcAft>
                          <a:spcPts val="0"/>
                        </a:spcAft>
                        <a:buNone/>
                      </a:pPr>
                      <a:r>
                        <a:rPr lang="en-US" sz="1800" u="none" cap="none" strike="noStrike"/>
                        <a:t>Common Sense</a:t>
                      </a:r>
                      <a:endParaRPr/>
                    </a:p>
                  </a:txBody>
                  <a:tcPr marT="76200" marB="76200" marR="76200" marL="76200"/>
                </a:tc>
                <a:tc>
                  <a:txBody>
                    <a:bodyPr/>
                    <a:lstStyle/>
                    <a:p>
                      <a:pPr indent="0" lvl="0" marL="0" marR="0" rtl="0" algn="l">
                        <a:spcBef>
                          <a:spcPts val="0"/>
                        </a:spcBef>
                        <a:spcAft>
                          <a:spcPts val="0"/>
                        </a:spcAft>
                        <a:buNone/>
                      </a:pPr>
                      <a:r>
                        <a:rPr lang="en-US" sz="1800" u="none" cap="none" strike="noStrike"/>
                        <a:t>Verification</a:t>
                      </a:r>
                      <a:endParaRPr/>
                    </a:p>
                  </a:txBody>
                  <a:tcPr marT="76200" marB="76200" marR="76200" marL="76200"/>
                </a:tc>
                <a:tc>
                  <a:txBody>
                    <a:bodyPr/>
                    <a:lstStyle/>
                    <a:p>
                      <a:pPr indent="0" lvl="0" marL="0" marR="0" rtl="0" algn="l">
                        <a:spcBef>
                          <a:spcPts val="0"/>
                        </a:spcBef>
                        <a:spcAft>
                          <a:spcPts val="0"/>
                        </a:spcAft>
                        <a:buNone/>
                      </a:pPr>
                      <a:r>
                        <a:rPr lang="en-US" sz="1800" u="none" cap="none" strike="noStrike"/>
                        <a:t>Financial Analysis</a:t>
                      </a:r>
                      <a:endParaRPr/>
                    </a:p>
                  </a:txBody>
                  <a:tcPr marT="76200" marB="76200" marR="76200" marL="76200"/>
                </a:tc>
              </a:tr>
              <a:tr h="426750">
                <a:tc>
                  <a:txBody>
                    <a:bodyPr/>
                    <a:lstStyle/>
                    <a:p>
                      <a:pPr indent="0" lvl="0" marL="0" marR="0" rtl="0" algn="l">
                        <a:spcBef>
                          <a:spcPts val="0"/>
                        </a:spcBef>
                        <a:spcAft>
                          <a:spcPts val="0"/>
                        </a:spcAft>
                        <a:buNone/>
                      </a:pPr>
                      <a:r>
                        <a:rPr lang="en-US" sz="1800" u="none" cap="none" strike="noStrike"/>
                        <a:t>Reasoning</a:t>
                      </a:r>
                      <a:endParaRPr/>
                    </a:p>
                  </a:txBody>
                  <a:tcPr marT="76200" marB="76200" marR="76200" marL="76200"/>
                </a:tc>
                <a:tc>
                  <a:txBody>
                    <a:bodyPr/>
                    <a:lstStyle/>
                    <a:p>
                      <a:pPr indent="0" lvl="0" marL="0" marR="0" rtl="0" algn="l">
                        <a:spcBef>
                          <a:spcPts val="0"/>
                        </a:spcBef>
                        <a:spcAft>
                          <a:spcPts val="0"/>
                        </a:spcAft>
                        <a:buNone/>
                      </a:pPr>
                      <a:r>
                        <a:rPr lang="en-US" sz="1800" u="none" cap="none" strike="noStrike"/>
                        <a:t>Theorem Proving</a:t>
                      </a:r>
                      <a:endParaRPr/>
                    </a:p>
                  </a:txBody>
                  <a:tcPr marT="76200" marB="76200" marR="76200" marL="76200"/>
                </a:tc>
                <a:tc>
                  <a:txBody>
                    <a:bodyPr/>
                    <a:lstStyle/>
                    <a:p>
                      <a:pPr indent="0" lvl="0" marL="0" marR="0" rtl="0" algn="l">
                        <a:spcBef>
                          <a:spcPts val="0"/>
                        </a:spcBef>
                        <a:spcAft>
                          <a:spcPts val="0"/>
                        </a:spcAft>
                        <a:buNone/>
                      </a:pPr>
                      <a:r>
                        <a:rPr lang="en-US" sz="1800" u="none" cap="none" strike="noStrike"/>
                        <a:t>Medical Diagnosis</a:t>
                      </a:r>
                      <a:endParaRPr/>
                    </a:p>
                  </a:txBody>
                  <a:tcPr marT="76200" marB="76200" marR="76200" marL="76200"/>
                </a:tc>
              </a:tr>
              <a:tr h="426750">
                <a:tc>
                  <a:txBody>
                    <a:bodyPr/>
                    <a:lstStyle/>
                    <a:p>
                      <a:pPr indent="0" lvl="0" marL="0" marR="0" rtl="0" algn="l">
                        <a:spcBef>
                          <a:spcPts val="0"/>
                        </a:spcBef>
                        <a:spcAft>
                          <a:spcPts val="0"/>
                        </a:spcAft>
                        <a:buNone/>
                      </a:pPr>
                      <a:r>
                        <a:rPr lang="en-US" sz="1800" u="none" cap="none" strike="noStrike"/>
                        <a:t>Planing</a:t>
                      </a:r>
                      <a:endParaRPr/>
                    </a:p>
                  </a:txBody>
                  <a:tcPr marT="76200" marB="76200" marR="76200" marL="76200"/>
                </a:tc>
                <a:tc>
                  <a:txBody>
                    <a:bodyPr/>
                    <a:lstStyle/>
                    <a:p>
                      <a:pPr indent="0" lvl="0" marL="0" marR="0" rtl="0" algn="l">
                        <a:spcBef>
                          <a:spcPts val="0"/>
                        </a:spcBef>
                        <a:spcAft>
                          <a:spcPts val="0"/>
                        </a:spcAft>
                        <a:buNone/>
                      </a:pPr>
                      <a:r>
                        <a:t/>
                      </a:r>
                      <a:endParaRPr sz="1800" u="none" cap="none" strike="noStrike"/>
                    </a:p>
                  </a:txBody>
                  <a:tcPr marT="76200" marB="76200" marR="76200" marL="76200"/>
                </a:tc>
                <a:tc>
                  <a:txBody>
                    <a:bodyPr/>
                    <a:lstStyle/>
                    <a:p>
                      <a:pPr indent="0" lvl="0" marL="0" marR="0" rtl="0" algn="l">
                        <a:spcBef>
                          <a:spcPts val="0"/>
                        </a:spcBef>
                        <a:spcAft>
                          <a:spcPts val="0"/>
                        </a:spcAft>
                        <a:buNone/>
                      </a:pPr>
                      <a:r>
                        <a:rPr lang="en-US" sz="1800" u="none" cap="none" strike="noStrike"/>
                        <a:t>Creativity</a:t>
                      </a:r>
                      <a:endParaRPr/>
                    </a:p>
                  </a:txBody>
                  <a:tcPr marT="76200" marB="76200" marR="76200" marL="76200"/>
                </a:tc>
              </a:tr>
              <a:tr h="701075">
                <a:tc>
                  <a:txBody>
                    <a:bodyPr/>
                    <a:lstStyle/>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Robotics</a:t>
                      </a:r>
                      <a:endParaRPr/>
                    </a:p>
                    <a:p>
                      <a:pPr indent="0" lvl="0" marL="0" marR="0" rtl="0" algn="l">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Locomotive</a:t>
                      </a:r>
                      <a:endParaRPr sz="1800" u="none" cap="none" strike="noStrike"/>
                    </a:p>
                  </a:txBody>
                  <a:tcPr marT="76200" marB="76200" marR="76200" marL="76200"/>
                </a:tc>
                <a:tc>
                  <a:txBody>
                    <a:bodyPr/>
                    <a:lstStyle/>
                    <a:p>
                      <a:pPr indent="0" lvl="0" marL="0" marR="0" rtl="0" algn="l">
                        <a:spcBef>
                          <a:spcPts val="0"/>
                        </a:spcBef>
                        <a:spcAft>
                          <a:spcPts val="0"/>
                        </a:spcAft>
                        <a:buNone/>
                      </a:pPr>
                      <a:r>
                        <a:t/>
                      </a:r>
                      <a:endParaRPr sz="1800" u="none" cap="none" strike="noStrike"/>
                    </a:p>
                  </a:txBody>
                  <a:tcPr marT="76200" marB="76200" marR="76200" marL="76200"/>
                </a:tc>
                <a:tc>
                  <a:txBody>
                    <a:bodyPr/>
                    <a:lstStyle/>
                    <a:p>
                      <a:pPr indent="0" lvl="0" marL="0" marR="0" rtl="0" algn="l">
                        <a:spcBef>
                          <a:spcPts val="0"/>
                        </a:spcBef>
                        <a:spcAft>
                          <a:spcPts val="0"/>
                        </a:spcAft>
                        <a:buNone/>
                      </a:pPr>
                      <a:r>
                        <a:t/>
                      </a:r>
                      <a:endParaRPr sz="1800" u="none" cap="none" strike="noStrike"/>
                    </a:p>
                  </a:txBody>
                  <a:tcPr marT="76200" marB="76200" marR="76200" marL="762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669" name="Google Shape;1669;p1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670" name="Google Shape;1670;p17"/>
          <p:cNvPicPr preferRelativeResize="0"/>
          <p:nvPr/>
        </p:nvPicPr>
        <p:blipFill rotWithShape="1">
          <a:blip r:embed="rId3">
            <a:alphaModFix/>
          </a:blip>
          <a:srcRect b="11458" l="23401" r="24669" t="27083"/>
          <a:stretch/>
        </p:blipFill>
        <p:spPr>
          <a:xfrm>
            <a:off x="0" y="0"/>
            <a:ext cx="12192000" cy="6858000"/>
          </a:xfrm>
          <a:prstGeom prst="rect">
            <a:avLst/>
          </a:prstGeom>
          <a:noFill/>
          <a:ln>
            <a:noFill/>
          </a:ln>
        </p:spPr>
      </p:pic>
      <p:sp>
        <p:nvSpPr>
          <p:cNvPr id="1671" name="Google Shape;1671;p17"/>
          <p:cNvSpPr txBox="1"/>
          <p:nvPr/>
        </p:nvSpPr>
        <p:spPr>
          <a:xfrm>
            <a:off x="3570789" y="274638"/>
            <a:ext cx="8229600" cy="1143000"/>
          </a:xfrm>
          <a:prstGeom prst="rect">
            <a:avLst/>
          </a:prstGeom>
          <a:noFill/>
          <a:ln>
            <a:noFill/>
          </a:ln>
        </p:spPr>
        <p:txBody>
          <a:bodyPr anchorCtr="0" anchor="ctr" bIns="45700" lIns="91425" spcFirstLastPara="1" rIns="91425" wrap="square" tIns="45700">
            <a:normAutofit fontScale="97500"/>
          </a:bodyPr>
          <a:lstStyle/>
          <a:p>
            <a:pPr indent="0" lvl="0" marL="0" marR="0" rtl="0" algn="r">
              <a:spcBef>
                <a:spcPts val="0"/>
              </a:spcBef>
              <a:spcAft>
                <a:spcPts val="0"/>
              </a:spcAft>
              <a:buNone/>
            </a:pPr>
            <a:r>
              <a:rPr b="1" i="0" lang="en-US" sz="3200" u="none" cap="none" strike="noStrike">
                <a:solidFill>
                  <a:srgbClr val="000000"/>
                </a:solidFill>
                <a:latin typeface="Calibri"/>
                <a:ea typeface="Calibri"/>
                <a:cs typeface="Calibri"/>
                <a:sym typeface="Calibri"/>
              </a:rPr>
              <a:t>What is, and what isn't AI? </a:t>
            </a:r>
            <a:br>
              <a:rPr b="1" i="0" lang="en-US" sz="3200" u="none" cap="none" strike="noStrike">
                <a:solidFill>
                  <a:srgbClr val="000000"/>
                </a:solidFill>
                <a:latin typeface="Calibri"/>
                <a:ea typeface="Calibri"/>
                <a:cs typeface="Calibri"/>
                <a:sym typeface="Calibri"/>
              </a:rPr>
            </a:br>
            <a:r>
              <a:rPr b="1" i="0" lang="en-US" sz="3200" u="none" cap="none" strike="noStrike">
                <a:solidFill>
                  <a:srgbClr val="000000"/>
                </a:solidFill>
                <a:latin typeface="Calibri"/>
                <a:ea typeface="Calibri"/>
                <a:cs typeface="Calibri"/>
                <a:sym typeface="Calibri"/>
              </a:rPr>
              <a:t>Not an easy question!</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Intelligence</a:t>
            </a:r>
            <a:endParaRPr/>
          </a:p>
        </p:txBody>
      </p:sp>
      <p:graphicFrame>
        <p:nvGraphicFramePr>
          <p:cNvPr id="1677" name="Google Shape;1677;p18"/>
          <p:cNvGraphicFramePr/>
          <p:nvPr/>
        </p:nvGraphicFramePr>
        <p:xfrm>
          <a:off x="1981200" y="1600201"/>
          <a:ext cx="3000000" cy="3000000"/>
        </p:xfrm>
        <a:graphic>
          <a:graphicData uri="http://schemas.openxmlformats.org/drawingml/2006/table">
            <a:tbl>
              <a:tblPr bandRow="1" firstRow="1">
                <a:noFill/>
                <a:tableStyleId>{F5E613EF-BEBB-42A5-AFBB-B4E31715F997}</a:tableStyleId>
              </a:tblPr>
              <a:tblGrid>
                <a:gridCol w="1981200"/>
                <a:gridCol w="6248400"/>
              </a:tblGrid>
              <a:tr h="5053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Intelligence</a:t>
                      </a:r>
                      <a:endParaRPr/>
                    </a:p>
                  </a:txBody>
                  <a:tcPr marT="76200" marB="76200" marR="76200" marL="76200"/>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Description</a:t>
                      </a:r>
                      <a:endParaRPr/>
                    </a:p>
                  </a:txBody>
                  <a:tcPr marT="76200" marB="76200" marR="76200" marL="76200"/>
                </a:tc>
              </a:tr>
              <a:tr h="11550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Linguistic intelligence</a:t>
                      </a:r>
                      <a:endParaRPr/>
                    </a:p>
                  </a:txBody>
                  <a:tcPr marT="76200" marB="76200" marR="76200" marL="76200" anchor="ctr"/>
                </a:tc>
                <a:tc>
                  <a:txBody>
                    <a:bodyPr/>
                    <a:lstStyle/>
                    <a:p>
                      <a:pPr indent="0" lvl="0" marL="0" marR="0" rtl="0" algn="l">
                        <a:spcBef>
                          <a:spcPts val="0"/>
                        </a:spcBef>
                        <a:spcAft>
                          <a:spcPts val="0"/>
                        </a:spcAft>
                        <a:buNone/>
                      </a:pPr>
                      <a:r>
                        <a:rPr lang="en-US" sz="2000" u="none" cap="none" strike="noStrike">
                          <a:latin typeface="Times New Roman"/>
                          <a:ea typeface="Times New Roman"/>
                          <a:cs typeface="Times New Roman"/>
                          <a:sym typeface="Times New Roman"/>
                        </a:rPr>
                        <a:t>The ability to speak, recognize, and use mechanisms of phonology (speech sounds), syntax (grammar), and semantics (meaning).</a:t>
                      </a:r>
                      <a:endParaRPr/>
                    </a:p>
                  </a:txBody>
                  <a:tcPr marT="76200" marB="76200" marR="76200" marL="76200"/>
                </a:tc>
              </a:tr>
              <a:tr h="83017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Musical intelligence</a:t>
                      </a:r>
                      <a:endParaRPr/>
                    </a:p>
                  </a:txBody>
                  <a:tcPr marT="76200" marB="76200" marR="76200" marL="76200" anchor="ctr"/>
                </a:tc>
                <a:tc>
                  <a:txBody>
                    <a:bodyPr/>
                    <a:lstStyle/>
                    <a:p>
                      <a:pPr indent="0" lvl="0" marL="0" marR="0" rtl="0" algn="l">
                        <a:spcBef>
                          <a:spcPts val="0"/>
                        </a:spcBef>
                        <a:spcAft>
                          <a:spcPts val="0"/>
                        </a:spcAft>
                        <a:buNone/>
                      </a:pPr>
                      <a:r>
                        <a:rPr lang="en-US" sz="2000" u="none" cap="none" strike="noStrike">
                          <a:latin typeface="Times New Roman"/>
                          <a:ea typeface="Times New Roman"/>
                          <a:cs typeface="Times New Roman"/>
                          <a:sym typeface="Times New Roman"/>
                        </a:rPr>
                        <a:t>The ability to create, communicate with, and understand meanings made of sound, understanding of pitch, rhythm.</a:t>
                      </a:r>
                      <a:endParaRPr/>
                    </a:p>
                  </a:txBody>
                  <a:tcPr marT="76200" marB="76200" marR="76200" marL="76200"/>
                </a:tc>
              </a:tr>
              <a:tr h="11550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Logical-mathematical intelligence</a:t>
                      </a:r>
                      <a:endParaRPr/>
                    </a:p>
                  </a:txBody>
                  <a:tcPr marT="76200" marB="76200" marR="76200" marL="76200" anchor="ctr"/>
                </a:tc>
                <a:tc>
                  <a:txBody>
                    <a:bodyPr/>
                    <a:lstStyle/>
                    <a:p>
                      <a:pPr indent="0" lvl="0" marL="0" marR="0" rtl="0" algn="l">
                        <a:spcBef>
                          <a:spcPts val="0"/>
                        </a:spcBef>
                        <a:spcAft>
                          <a:spcPts val="0"/>
                        </a:spcAft>
                        <a:buNone/>
                      </a:pPr>
                      <a:r>
                        <a:rPr lang="en-US" sz="2000" u="none" cap="none" strike="noStrike">
                          <a:latin typeface="Times New Roman"/>
                          <a:ea typeface="Times New Roman"/>
                          <a:cs typeface="Times New Roman"/>
                          <a:sym typeface="Times New Roman"/>
                        </a:rPr>
                        <a:t>The ability of use and understand relationships in the absence of action or objects. Understanding complex and abstract ideas.</a:t>
                      </a:r>
                      <a:endParaRPr/>
                    </a:p>
                  </a:txBody>
                  <a:tcPr marT="76200" marB="76200" marR="76200" marL="76200"/>
                </a:tc>
              </a:tr>
              <a:tr h="11550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Spatial intelligence</a:t>
                      </a:r>
                      <a:endParaRPr/>
                    </a:p>
                  </a:txBody>
                  <a:tcPr marT="76200" marB="76200" marR="76200" marL="76200" anchor="ctr"/>
                </a:tc>
                <a:tc>
                  <a:txBody>
                    <a:bodyPr/>
                    <a:lstStyle/>
                    <a:p>
                      <a:pPr indent="0" lvl="0" marL="0" marR="0" rtl="0" algn="l">
                        <a:spcBef>
                          <a:spcPts val="0"/>
                        </a:spcBef>
                        <a:spcAft>
                          <a:spcPts val="0"/>
                        </a:spcAft>
                        <a:buNone/>
                      </a:pPr>
                      <a:r>
                        <a:rPr lang="en-US" sz="2000" u="none" cap="none" strike="noStrike">
                          <a:latin typeface="Times New Roman"/>
                          <a:ea typeface="Times New Roman"/>
                          <a:cs typeface="Times New Roman"/>
                          <a:sym typeface="Times New Roman"/>
                        </a:rPr>
                        <a:t>The ability to perceive visual or spatial information, change it, and re-create visual images without reference to the objects, construct 3D images, and to move and rotate them.</a:t>
                      </a:r>
                      <a:endParaRPr/>
                    </a:p>
                  </a:txBody>
                  <a:tcPr marT="76200" marB="76200" marR="76200" marL="7620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Intelligence</a:t>
            </a:r>
            <a:endParaRPr/>
          </a:p>
        </p:txBody>
      </p:sp>
      <p:graphicFrame>
        <p:nvGraphicFramePr>
          <p:cNvPr id="1683" name="Google Shape;1683;p19"/>
          <p:cNvGraphicFramePr/>
          <p:nvPr/>
        </p:nvGraphicFramePr>
        <p:xfrm>
          <a:off x="1981200" y="1600200"/>
          <a:ext cx="3000000" cy="3000000"/>
        </p:xfrm>
        <a:graphic>
          <a:graphicData uri="http://schemas.openxmlformats.org/drawingml/2006/table">
            <a:tbl>
              <a:tblPr bandRow="1" firstRow="1">
                <a:noFill/>
                <a:tableStyleId>{F5E613EF-BEBB-42A5-AFBB-B4E31715F997}</a:tableStyleId>
              </a:tblPr>
              <a:tblGrid>
                <a:gridCol w="1981200"/>
                <a:gridCol w="6248400"/>
              </a:tblGrid>
              <a:tr h="5052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Intelligence</a:t>
                      </a:r>
                      <a:endParaRPr/>
                    </a:p>
                  </a:txBody>
                  <a:tcPr marT="76175" marB="76175" marR="76200" marL="76200"/>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Description</a:t>
                      </a:r>
                      <a:endParaRPr/>
                    </a:p>
                  </a:txBody>
                  <a:tcPr marT="76175" marB="76175" marR="76200" marL="76200"/>
                </a:tc>
              </a:tr>
              <a:tr h="1154825">
                <a:tc>
                  <a:txBody>
                    <a:bodyPr/>
                    <a:lstStyle/>
                    <a:p>
                      <a:pPr indent="0" lvl="0" marL="0" marR="0" rtl="0" algn="ctr">
                        <a:spcBef>
                          <a:spcPts val="0"/>
                        </a:spcBef>
                        <a:spcAft>
                          <a:spcPts val="0"/>
                        </a:spcAft>
                        <a:buNone/>
                      </a:pPr>
                      <a:r>
                        <a:rPr lang="en-US" sz="2000" u="none" cap="none" strike="noStrike"/>
                        <a:t>Bodily-Kinesthetic intelligence</a:t>
                      </a:r>
                      <a:endParaRPr/>
                    </a:p>
                  </a:txBody>
                  <a:tcPr marT="76175" marB="76175" marR="76200" marL="76200" anchor="ctr"/>
                </a:tc>
                <a:tc>
                  <a:txBody>
                    <a:bodyPr/>
                    <a:lstStyle/>
                    <a:p>
                      <a:pPr indent="0" lvl="0" marL="0" marR="0" rtl="0" algn="l">
                        <a:spcBef>
                          <a:spcPts val="0"/>
                        </a:spcBef>
                        <a:spcAft>
                          <a:spcPts val="0"/>
                        </a:spcAft>
                        <a:buNone/>
                      </a:pPr>
                      <a:r>
                        <a:rPr lang="en-US" sz="2000" u="none" cap="none" strike="noStrike"/>
                        <a:t>The ability to use complete or part of the body to solve problems or fashion products, control over fine and coarse motor skills, and manipulate the objects.</a:t>
                      </a:r>
                      <a:endParaRPr/>
                    </a:p>
                  </a:txBody>
                  <a:tcPr marT="76175" marB="76175" marR="76200" marL="76200"/>
                </a:tc>
              </a:tr>
              <a:tr h="830025">
                <a:tc>
                  <a:txBody>
                    <a:bodyPr/>
                    <a:lstStyle/>
                    <a:p>
                      <a:pPr indent="0" lvl="0" marL="0" marR="0" rtl="0" algn="ctr">
                        <a:spcBef>
                          <a:spcPts val="0"/>
                        </a:spcBef>
                        <a:spcAft>
                          <a:spcPts val="0"/>
                        </a:spcAft>
                        <a:buNone/>
                      </a:pPr>
                      <a:r>
                        <a:rPr lang="en-US" sz="2000" u="none" cap="none" strike="noStrike"/>
                        <a:t>Intra-personal intelligence</a:t>
                      </a:r>
                      <a:endParaRPr/>
                    </a:p>
                  </a:txBody>
                  <a:tcPr marT="76175" marB="76175" marR="76200" marL="76200" anchor="ctr"/>
                </a:tc>
                <a:tc>
                  <a:txBody>
                    <a:bodyPr/>
                    <a:lstStyle/>
                    <a:p>
                      <a:pPr indent="0" lvl="0" marL="0" marR="0" rtl="0" algn="l">
                        <a:spcBef>
                          <a:spcPts val="0"/>
                        </a:spcBef>
                        <a:spcAft>
                          <a:spcPts val="0"/>
                        </a:spcAft>
                        <a:buNone/>
                      </a:pPr>
                      <a:r>
                        <a:rPr lang="en-US" sz="2000" u="none" cap="none" strike="noStrike"/>
                        <a:t>The ability to distinguish among one’s own feelings, intentions, and motivations.</a:t>
                      </a:r>
                      <a:endParaRPr/>
                    </a:p>
                  </a:txBody>
                  <a:tcPr marT="76175" marB="76175" marR="76200" marL="76200"/>
                </a:tc>
              </a:tr>
              <a:tr h="1154825">
                <a:tc>
                  <a:txBody>
                    <a:bodyPr/>
                    <a:lstStyle/>
                    <a:p>
                      <a:pPr indent="0" lvl="0" marL="0" marR="0" rtl="0" algn="ctr">
                        <a:spcBef>
                          <a:spcPts val="0"/>
                        </a:spcBef>
                        <a:spcAft>
                          <a:spcPts val="0"/>
                        </a:spcAft>
                        <a:buNone/>
                      </a:pPr>
                      <a:r>
                        <a:rPr lang="en-US" sz="2000" u="none" cap="none" strike="noStrike"/>
                        <a:t>Interpersonal intelligence</a:t>
                      </a:r>
                      <a:endParaRPr/>
                    </a:p>
                  </a:txBody>
                  <a:tcPr marT="76175" marB="76175" marR="76200" marL="76200" anchor="ctr"/>
                </a:tc>
                <a:tc>
                  <a:txBody>
                    <a:bodyPr/>
                    <a:lstStyle/>
                    <a:p>
                      <a:pPr indent="0" lvl="0" marL="0" marR="0" rtl="0" algn="l">
                        <a:spcBef>
                          <a:spcPts val="0"/>
                        </a:spcBef>
                        <a:spcAft>
                          <a:spcPts val="0"/>
                        </a:spcAft>
                        <a:buNone/>
                      </a:pPr>
                      <a:r>
                        <a:rPr lang="en-US" sz="2000" u="none" cap="none" strike="noStrike"/>
                        <a:t>The ability to recognize and make distinctions among other people’s feelings, beliefs, and intentions.</a:t>
                      </a:r>
                      <a:endParaRPr/>
                    </a:p>
                  </a:txBody>
                  <a:tcPr marT="76175" marB="76175" marR="76200" marL="762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pic>
        <p:nvPicPr>
          <p:cNvPr descr="https://machinelearningcoban.com/assets/introduce/aimldl.png" id="1565" name="Google Shape;1565;p2"/>
          <p:cNvPicPr preferRelativeResize="0"/>
          <p:nvPr/>
        </p:nvPicPr>
        <p:blipFill rotWithShape="1">
          <a:blip r:embed="rId3">
            <a:alphaModFix/>
          </a:blip>
          <a:srcRect b="13100" l="0" r="0" t="0"/>
          <a:stretch/>
        </p:blipFill>
        <p:spPr>
          <a:xfrm>
            <a:off x="1524000" y="1803400"/>
            <a:ext cx="9144000" cy="5054600"/>
          </a:xfrm>
          <a:prstGeom prst="rect">
            <a:avLst/>
          </a:prstGeom>
          <a:noFill/>
          <a:ln>
            <a:noFill/>
          </a:ln>
        </p:spPr>
      </p:pic>
      <p:sp>
        <p:nvSpPr>
          <p:cNvPr id="1566" name="Google Shape;1566;p2"/>
          <p:cNvSpPr txBox="1"/>
          <p:nvPr/>
        </p:nvSpPr>
        <p:spPr>
          <a:xfrm>
            <a:off x="2971800" y="381001"/>
            <a:ext cx="7391400" cy="1477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3600"/>
              <a:buFont typeface="Arial"/>
              <a:buNone/>
            </a:pPr>
            <a:r>
              <a:rPr b="1" i="0" lang="en-US" sz="3600" u="none" cap="none" strike="noStrike">
                <a:solidFill>
                  <a:srgbClr val="000000"/>
                </a:solidFill>
                <a:latin typeface="Bodoni"/>
                <a:ea typeface="Bodoni"/>
                <a:cs typeface="Bodoni"/>
                <a:sym typeface="Bodoni"/>
              </a:rPr>
              <a:t>Objectives                       History</a:t>
            </a:r>
            <a:endParaRPr/>
          </a:p>
          <a:p>
            <a:pPr indent="0" lvl="0" marL="0" marR="0" rtl="0" algn="l">
              <a:spcBef>
                <a:spcPts val="0"/>
              </a:spcBef>
              <a:spcAft>
                <a:spcPts val="0"/>
              </a:spcAft>
              <a:buClr>
                <a:srgbClr val="000000"/>
              </a:buClr>
              <a:buSzPts val="3600"/>
              <a:buFont typeface="Arial"/>
              <a:buNone/>
            </a:pPr>
            <a:r>
              <a:rPr b="1" i="0" lang="en-US" sz="3600" u="none" cap="none" strike="noStrike">
                <a:solidFill>
                  <a:srgbClr val="000000"/>
                </a:solidFill>
                <a:latin typeface="Bodoni"/>
                <a:ea typeface="Bodoni"/>
                <a:cs typeface="Bodoni"/>
                <a:sym typeface="Bodoni"/>
              </a:rPr>
              <a:t>Applications                   Biological Inspiration</a:t>
            </a:r>
            <a:endParaRPr/>
          </a:p>
          <a:p>
            <a:pPr indent="0" lvl="0" marL="0" marR="0" rtl="0" algn="l">
              <a:spcBef>
                <a:spcPts val="0"/>
              </a:spcBef>
              <a:spcAft>
                <a:spcPts val="0"/>
              </a:spcAft>
              <a:buClr>
                <a:schemeClr val="dk1"/>
              </a:buClr>
              <a:buSzPts val="1800"/>
              <a:buFont typeface="Arial"/>
              <a:buNone/>
            </a:pPr>
            <a:r>
              <a:t/>
            </a:r>
            <a:endParaRPr b="1" i="0" sz="1800" u="none" cap="none" strike="noStrike">
              <a:solidFill>
                <a:srgbClr val="000000"/>
              </a:solidFill>
              <a:latin typeface="Bodoni"/>
              <a:ea typeface="Bodoni"/>
              <a:cs typeface="Bodoni"/>
              <a:sym typeface="Bodo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Intelligence Composed of?</a:t>
            </a:r>
            <a:endParaRPr/>
          </a:p>
        </p:txBody>
      </p:sp>
      <p:pic>
        <p:nvPicPr>
          <p:cNvPr descr="Components of Intelligence" id="1689" name="Google Shape;1689;p20"/>
          <p:cNvPicPr preferRelativeResize="0"/>
          <p:nvPr/>
        </p:nvPicPr>
        <p:blipFill rotWithShape="1">
          <a:blip r:embed="rId3">
            <a:alphaModFix/>
          </a:blip>
          <a:srcRect b="0" l="0" r="0" t="0"/>
          <a:stretch/>
        </p:blipFill>
        <p:spPr>
          <a:xfrm>
            <a:off x="1905001" y="2209800"/>
            <a:ext cx="8194675" cy="2895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1"/>
          <p:cNvSpPr txBox="1"/>
          <p:nvPr>
            <p:ph idx="1" type="body"/>
          </p:nvPr>
        </p:nvSpPr>
        <p:spPr>
          <a:xfrm>
            <a:off x="815049" y="1466809"/>
            <a:ext cx="10690185" cy="57033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Supernormal is an AI that helps you write your meeting notes 20x faster</a:t>
            </a:r>
            <a:endParaRPr b="1" sz="2000"/>
          </a:p>
        </p:txBody>
      </p:sp>
      <p:pic>
        <p:nvPicPr>
          <p:cNvPr id="1695" name="Google Shape;1695;p21"/>
          <p:cNvPicPr preferRelativeResize="0"/>
          <p:nvPr/>
        </p:nvPicPr>
        <p:blipFill rotWithShape="1">
          <a:blip r:embed="rId3">
            <a:alphaModFix/>
          </a:blip>
          <a:srcRect b="12988" l="0" r="0" t="34880"/>
          <a:stretch/>
        </p:blipFill>
        <p:spPr>
          <a:xfrm>
            <a:off x="1990845" y="2037143"/>
            <a:ext cx="8542117" cy="4448478"/>
          </a:xfrm>
          <a:prstGeom prst="rect">
            <a:avLst/>
          </a:prstGeom>
          <a:noFill/>
          <a:ln>
            <a:noFill/>
          </a:ln>
        </p:spPr>
      </p:pic>
      <p:sp>
        <p:nvSpPr>
          <p:cNvPr id="1696" name="Google Shape;1696;p21"/>
          <p:cNvSpPr/>
          <p:nvPr/>
        </p:nvSpPr>
        <p:spPr>
          <a:xfrm>
            <a:off x="1013410" y="457611"/>
            <a:ext cx="391485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DDEAF6"/>
                </a:solidFill>
                <a:latin typeface="Calibri"/>
                <a:ea typeface="Calibri"/>
                <a:cs typeface="Calibri"/>
                <a:sym typeface="Calibri"/>
              </a:rPr>
              <a:t>Supernormal</a:t>
            </a:r>
            <a:endParaRPr b="1" i="0" sz="5400" u="none" cap="none" strike="noStrike">
              <a:solidFill>
                <a:srgbClr val="DDEAF6"/>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2"/>
          <p:cNvSpPr txBox="1"/>
          <p:nvPr>
            <p:ph idx="1" type="body"/>
          </p:nvPr>
        </p:nvSpPr>
        <p:spPr>
          <a:xfrm>
            <a:off x="815049" y="1466809"/>
            <a:ext cx="10690185" cy="57033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ChatGPT is a great AI bot capable of producing human-like responses</a:t>
            </a:r>
            <a:endParaRPr b="1" sz="2000"/>
          </a:p>
        </p:txBody>
      </p:sp>
      <p:sp>
        <p:nvSpPr>
          <p:cNvPr id="1702" name="Google Shape;1702;p22"/>
          <p:cNvSpPr/>
          <p:nvPr/>
        </p:nvSpPr>
        <p:spPr>
          <a:xfrm>
            <a:off x="1646021" y="457611"/>
            <a:ext cx="264963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DDEAF6"/>
                </a:solidFill>
                <a:latin typeface="Calibri"/>
                <a:ea typeface="Calibri"/>
                <a:cs typeface="Calibri"/>
                <a:sym typeface="Calibri"/>
              </a:rPr>
              <a:t>ChatGPT</a:t>
            </a:r>
            <a:endParaRPr b="1" i="0" sz="5400" u="none" cap="none" strike="noStrike">
              <a:solidFill>
                <a:srgbClr val="DDEAF6"/>
              </a:solidFill>
              <a:latin typeface="Calibri"/>
              <a:ea typeface="Calibri"/>
              <a:cs typeface="Calibri"/>
              <a:sym typeface="Calibri"/>
            </a:endParaRPr>
          </a:p>
        </p:txBody>
      </p:sp>
      <p:pic>
        <p:nvPicPr>
          <p:cNvPr id="1703" name="Google Shape;1703;p22"/>
          <p:cNvPicPr preferRelativeResize="0"/>
          <p:nvPr/>
        </p:nvPicPr>
        <p:blipFill rotWithShape="1">
          <a:blip r:embed="rId3">
            <a:alphaModFix/>
          </a:blip>
          <a:srcRect b="8046" l="8793" r="12586" t="35330"/>
          <a:stretch/>
        </p:blipFill>
        <p:spPr>
          <a:xfrm>
            <a:off x="5058135" y="2222338"/>
            <a:ext cx="6076709" cy="43724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23"/>
          <p:cNvSpPr txBox="1"/>
          <p:nvPr>
            <p:ph idx="1" type="body"/>
          </p:nvPr>
        </p:nvSpPr>
        <p:spPr>
          <a:xfrm>
            <a:off x="815049" y="1466809"/>
            <a:ext cx="10690185" cy="57033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t>An AI-powered personal assistant that helps schedule meetings and manage email communication</a:t>
            </a:r>
            <a:endParaRPr b="1" sz="2000"/>
          </a:p>
        </p:txBody>
      </p:sp>
      <p:sp>
        <p:nvSpPr>
          <p:cNvPr id="1709" name="Google Shape;1709;p23"/>
          <p:cNvSpPr/>
          <p:nvPr/>
        </p:nvSpPr>
        <p:spPr>
          <a:xfrm>
            <a:off x="2322937" y="457611"/>
            <a:ext cx="129580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DDEAF6"/>
                </a:solidFill>
                <a:latin typeface="Calibri"/>
                <a:ea typeface="Calibri"/>
                <a:cs typeface="Calibri"/>
                <a:sym typeface="Calibri"/>
              </a:rPr>
              <a:t>x.AI</a:t>
            </a:r>
            <a:endParaRPr b="1" i="0" sz="5400" u="none" cap="none" strike="noStrike">
              <a:solidFill>
                <a:srgbClr val="DDEAF6"/>
              </a:solidFill>
              <a:latin typeface="Calibri"/>
              <a:ea typeface="Calibri"/>
              <a:cs typeface="Calibri"/>
              <a:sym typeface="Calibri"/>
            </a:endParaRPr>
          </a:p>
        </p:txBody>
      </p:sp>
      <p:pic>
        <p:nvPicPr>
          <p:cNvPr id="1710" name="Google Shape;1710;p23"/>
          <p:cNvPicPr preferRelativeResize="0"/>
          <p:nvPr/>
        </p:nvPicPr>
        <p:blipFill rotWithShape="1">
          <a:blip r:embed="rId3">
            <a:alphaModFix/>
          </a:blip>
          <a:srcRect b="7565" l="7445" r="10416" t="35394"/>
          <a:stretch/>
        </p:blipFill>
        <p:spPr>
          <a:xfrm>
            <a:off x="4803494" y="2123011"/>
            <a:ext cx="6377651" cy="44781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4"/>
          <p:cNvSpPr txBox="1"/>
          <p:nvPr>
            <p:ph idx="1" type="body"/>
          </p:nvPr>
        </p:nvSpPr>
        <p:spPr>
          <a:xfrm>
            <a:off x="815049" y="1466809"/>
            <a:ext cx="10690185" cy="57033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b="1" lang="en-US" sz="2000"/>
              <a:t>Brain.fm uses AI and provides you with a range of tracks that improves your focus, productivity, meditation, and sleep.</a:t>
            </a:r>
            <a:endParaRPr b="1" sz="2000"/>
          </a:p>
        </p:txBody>
      </p:sp>
      <p:sp>
        <p:nvSpPr>
          <p:cNvPr id="1716" name="Google Shape;1716;p24"/>
          <p:cNvSpPr/>
          <p:nvPr/>
        </p:nvSpPr>
        <p:spPr>
          <a:xfrm>
            <a:off x="1650542" y="457611"/>
            <a:ext cx="264059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DDEAF6"/>
                </a:solidFill>
                <a:latin typeface="Calibri"/>
                <a:ea typeface="Calibri"/>
                <a:cs typeface="Calibri"/>
                <a:sym typeface="Calibri"/>
              </a:rPr>
              <a:t>Brain.fm</a:t>
            </a:r>
            <a:endParaRPr b="1" i="0" sz="5400" u="none" cap="none" strike="noStrike">
              <a:solidFill>
                <a:srgbClr val="DDEAF6"/>
              </a:solidFill>
              <a:latin typeface="Calibri"/>
              <a:ea typeface="Calibri"/>
              <a:cs typeface="Calibri"/>
              <a:sym typeface="Calibri"/>
            </a:endParaRPr>
          </a:p>
        </p:txBody>
      </p:sp>
      <p:pic>
        <p:nvPicPr>
          <p:cNvPr id="1717" name="Google Shape;1717;p24"/>
          <p:cNvPicPr preferRelativeResize="0"/>
          <p:nvPr/>
        </p:nvPicPr>
        <p:blipFill rotWithShape="1">
          <a:blip r:embed="rId3">
            <a:alphaModFix/>
          </a:blip>
          <a:srcRect b="8358" l="7842" r="10131" t="38484"/>
          <a:stretch/>
        </p:blipFill>
        <p:spPr>
          <a:xfrm>
            <a:off x="4398380" y="2384145"/>
            <a:ext cx="6030409" cy="39044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5"/>
          <p:cNvSpPr txBox="1"/>
          <p:nvPr>
            <p:ph idx="1" type="body"/>
          </p:nvPr>
        </p:nvSpPr>
        <p:spPr>
          <a:xfrm>
            <a:off x="815049" y="1466809"/>
            <a:ext cx="10690185" cy="57033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b="1" lang="en-US" sz="2000"/>
              <a:t>Clara AI is a remotely hosted AI as a Service (AIaaS) that has the ability to learn specific business requirements and provide suggestions for improvement.</a:t>
            </a:r>
            <a:endParaRPr b="1" sz="2000"/>
          </a:p>
        </p:txBody>
      </p:sp>
      <p:sp>
        <p:nvSpPr>
          <p:cNvPr id="1723" name="Google Shape;1723;p25"/>
          <p:cNvSpPr/>
          <p:nvPr/>
        </p:nvSpPr>
        <p:spPr>
          <a:xfrm>
            <a:off x="1772019" y="457611"/>
            <a:ext cx="239764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DDEAF6"/>
                </a:solidFill>
                <a:latin typeface="Calibri"/>
                <a:ea typeface="Calibri"/>
                <a:cs typeface="Calibri"/>
                <a:sym typeface="Calibri"/>
              </a:rPr>
              <a:t>Clara AI</a:t>
            </a:r>
            <a:endParaRPr b="1" i="0" sz="5400" u="none" cap="none" strike="noStrike">
              <a:solidFill>
                <a:srgbClr val="DDEAF6"/>
              </a:solidFill>
              <a:latin typeface="Calibri"/>
              <a:ea typeface="Calibri"/>
              <a:cs typeface="Calibri"/>
              <a:sym typeface="Calibri"/>
            </a:endParaRPr>
          </a:p>
        </p:txBody>
      </p:sp>
      <p:pic>
        <p:nvPicPr>
          <p:cNvPr id="1724" name="Google Shape;1724;p25"/>
          <p:cNvPicPr preferRelativeResize="0"/>
          <p:nvPr/>
        </p:nvPicPr>
        <p:blipFill rotWithShape="1">
          <a:blip r:embed="rId3">
            <a:alphaModFix/>
          </a:blip>
          <a:srcRect b="6325" l="7473" r="10839" t="40000"/>
          <a:stretch/>
        </p:blipFill>
        <p:spPr>
          <a:xfrm>
            <a:off x="3692324" y="2368747"/>
            <a:ext cx="6794340" cy="44892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730" name="Google Shape;1730;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731" name="Google Shape;1731;p26"/>
          <p:cNvPicPr preferRelativeResize="0"/>
          <p:nvPr/>
        </p:nvPicPr>
        <p:blipFill rotWithShape="1">
          <a:blip r:embed="rId3">
            <a:alphaModFix/>
          </a:blip>
          <a:srcRect b="12207" l="0" r="0" t="0"/>
          <a:stretch/>
        </p:blipFill>
        <p:spPr>
          <a:xfrm>
            <a:off x="132347" y="317584"/>
            <a:ext cx="7027339" cy="5859379"/>
          </a:xfrm>
          <a:prstGeom prst="rect">
            <a:avLst/>
          </a:prstGeom>
          <a:noFill/>
          <a:ln>
            <a:noFill/>
          </a:ln>
        </p:spPr>
      </p:pic>
      <p:sp>
        <p:nvSpPr>
          <p:cNvPr id="1732" name="Google Shape;1732;p26"/>
          <p:cNvSpPr txBox="1"/>
          <p:nvPr/>
        </p:nvSpPr>
        <p:spPr>
          <a:xfrm>
            <a:off x="7559843" y="544652"/>
            <a:ext cx="2835442"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1. Blog posts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Poems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News articles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Short stories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Book reviews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6. Website content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7. Press releases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8. Social media posts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9. Video scripts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 Tutorials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11. Product Descriptions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12. Technical manuals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13. Magazine articles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14. Manuals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15. eBooks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16. Brochures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17. Reports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18. Interviews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19. White papers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20. Reviews</a:t>
            </a:r>
            <a:endParaRPr sz="1800">
              <a:solidFill>
                <a:schemeClr val="dk1"/>
              </a:solidFill>
              <a:latin typeface="Calibri"/>
              <a:ea typeface="Calibri"/>
              <a:cs typeface="Calibri"/>
              <a:sym typeface="Calibri"/>
            </a:endParaRPr>
          </a:p>
        </p:txBody>
      </p:sp>
      <p:pic>
        <p:nvPicPr>
          <p:cNvPr id="1733" name="Google Shape;1733;p26"/>
          <p:cNvPicPr preferRelativeResize="0"/>
          <p:nvPr/>
        </p:nvPicPr>
        <p:blipFill rotWithShape="1">
          <a:blip r:embed="rId4">
            <a:alphaModFix/>
          </a:blip>
          <a:srcRect b="0" l="0" r="0" t="0"/>
          <a:stretch/>
        </p:blipFill>
        <p:spPr>
          <a:xfrm>
            <a:off x="2653757" y="1451704"/>
            <a:ext cx="4706007" cy="15242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Poem by Chat GPT!</a:t>
            </a:r>
            <a:endParaRPr/>
          </a:p>
        </p:txBody>
      </p:sp>
      <p:sp>
        <p:nvSpPr>
          <p:cNvPr id="1739" name="Google Shape;1739;p27"/>
          <p:cNvSpPr txBox="1"/>
          <p:nvPr>
            <p:ph idx="1" type="body"/>
          </p:nvPr>
        </p:nvSpPr>
        <p:spPr>
          <a:xfrm>
            <a:off x="838200" y="1825625"/>
            <a:ext cx="4736432" cy="435133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0000"/>
              <a:buNone/>
            </a:pPr>
            <a:r>
              <a:rPr lang="en-US"/>
              <a:t>Cuộc đời như sắc hoa,</a:t>
            </a:r>
            <a:endParaRPr/>
          </a:p>
          <a:p>
            <a:pPr indent="0" lvl="0" marL="0" rtl="0" algn="l">
              <a:lnSpc>
                <a:spcPct val="90000"/>
              </a:lnSpc>
              <a:spcBef>
                <a:spcPts val="1000"/>
              </a:spcBef>
              <a:spcAft>
                <a:spcPts val="0"/>
              </a:spcAft>
              <a:buClr>
                <a:schemeClr val="dk1"/>
              </a:buClr>
              <a:buSzPct val="100000"/>
              <a:buNone/>
            </a:pPr>
            <a:r>
              <a:rPr lang="en-US"/>
              <a:t>Lấp lánh trong ánh sáng mới.</a:t>
            </a:r>
            <a:endParaRPr/>
          </a:p>
          <a:p>
            <a:pPr indent="0" lvl="0" marL="0" rtl="0" algn="l">
              <a:lnSpc>
                <a:spcPct val="90000"/>
              </a:lnSpc>
              <a:spcBef>
                <a:spcPts val="1000"/>
              </a:spcBef>
              <a:spcAft>
                <a:spcPts val="0"/>
              </a:spcAft>
              <a:buClr>
                <a:schemeClr val="dk1"/>
              </a:buClr>
              <a:buSzPct val="100000"/>
              <a:buNone/>
            </a:pPr>
            <a:r>
              <a:rPr lang="en-US"/>
              <a:t>Tình yêu trắng sang,</a:t>
            </a:r>
            <a:endParaRPr/>
          </a:p>
          <a:p>
            <a:pPr indent="0" lvl="0" marL="0" rtl="0" algn="l">
              <a:lnSpc>
                <a:spcPct val="90000"/>
              </a:lnSpc>
              <a:spcBef>
                <a:spcPts val="1000"/>
              </a:spcBef>
              <a:spcAft>
                <a:spcPts val="0"/>
              </a:spcAft>
              <a:buClr>
                <a:schemeClr val="dk1"/>
              </a:buClr>
              <a:buSzPct val="100000"/>
              <a:buNone/>
            </a:pPr>
            <a:r>
              <a:rPr lang="en-US"/>
              <a:t>Tự do về tâm hồn.</a:t>
            </a:r>
            <a:endParaRPr/>
          </a:p>
          <a:p>
            <a:pPr indent="0" lvl="0" marL="0" rtl="0" algn="l">
              <a:lnSpc>
                <a:spcPct val="90000"/>
              </a:lnSpc>
              <a:spcBef>
                <a:spcPts val="1000"/>
              </a:spcBef>
              <a:spcAft>
                <a:spcPts val="0"/>
              </a:spcAft>
              <a:buClr>
                <a:schemeClr val="dk1"/>
              </a:buClr>
              <a:buSzPct val="100000"/>
              <a:buNone/>
            </a:pPr>
            <a:r>
              <a:t/>
            </a:r>
            <a:endParaRPr/>
          </a:p>
          <a:p>
            <a:pPr indent="0" lvl="0" marL="0" rtl="0" algn="l">
              <a:lnSpc>
                <a:spcPct val="90000"/>
              </a:lnSpc>
              <a:spcBef>
                <a:spcPts val="1000"/>
              </a:spcBef>
              <a:spcAft>
                <a:spcPts val="0"/>
              </a:spcAft>
              <a:buClr>
                <a:schemeClr val="dk1"/>
              </a:buClr>
              <a:buSzPct val="100000"/>
              <a:buNone/>
            </a:pPr>
            <a:r>
              <a:rPr lang="en-US"/>
              <a:t>Với mỗi giây phút,</a:t>
            </a:r>
            <a:endParaRPr/>
          </a:p>
          <a:p>
            <a:pPr indent="0" lvl="0" marL="0" rtl="0" algn="l">
              <a:lnSpc>
                <a:spcPct val="90000"/>
              </a:lnSpc>
              <a:spcBef>
                <a:spcPts val="1000"/>
              </a:spcBef>
              <a:spcAft>
                <a:spcPts val="0"/>
              </a:spcAft>
              <a:buClr>
                <a:schemeClr val="dk1"/>
              </a:buClr>
              <a:buSzPct val="100000"/>
              <a:buNone/>
            </a:pPr>
            <a:r>
              <a:rPr lang="en-US"/>
              <a:t>Cố gắng cải thiện tâm trí.</a:t>
            </a:r>
            <a:endParaRPr/>
          </a:p>
          <a:p>
            <a:pPr indent="0" lvl="0" marL="0" rtl="0" algn="l">
              <a:lnSpc>
                <a:spcPct val="90000"/>
              </a:lnSpc>
              <a:spcBef>
                <a:spcPts val="1000"/>
              </a:spcBef>
              <a:spcAft>
                <a:spcPts val="0"/>
              </a:spcAft>
              <a:buClr>
                <a:schemeClr val="dk1"/>
              </a:buClr>
              <a:buSzPct val="100000"/>
              <a:buNone/>
            </a:pPr>
            <a:r>
              <a:rPr lang="en-US"/>
              <a:t>Tăng thêm năng lượng,</a:t>
            </a:r>
            <a:endParaRPr/>
          </a:p>
          <a:p>
            <a:pPr indent="0" lvl="0" marL="0" rtl="0" algn="l">
              <a:lnSpc>
                <a:spcPct val="90000"/>
              </a:lnSpc>
              <a:spcBef>
                <a:spcPts val="1000"/>
              </a:spcBef>
              <a:spcAft>
                <a:spcPts val="0"/>
              </a:spcAft>
              <a:buClr>
                <a:schemeClr val="dk1"/>
              </a:buClr>
              <a:buSzPct val="100000"/>
              <a:buNone/>
            </a:pPr>
            <a:r>
              <a:rPr lang="en-US"/>
              <a:t>Cho những ngày sắp đến.</a:t>
            </a:r>
            <a:endParaRPr/>
          </a:p>
        </p:txBody>
      </p:sp>
      <p:sp>
        <p:nvSpPr>
          <p:cNvPr id="1740" name="Google Shape;1740;p27"/>
          <p:cNvSpPr txBox="1"/>
          <p:nvPr/>
        </p:nvSpPr>
        <p:spPr>
          <a:xfrm>
            <a:off x="5574632" y="1825625"/>
            <a:ext cx="4287253" cy="4351338"/>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Cuộc đời như sức mạnh,</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Trong trái tim bền lâu.</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Kết liễu những khó khăn,</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Và ngày mới đến ngay.</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Cuộc đời là hành trình,</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Tìm hiểu bí ẩn thế giới.</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Nắm giữ những kỷ niệm,</a:t>
            </a:r>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Calibri"/>
                <a:ea typeface="Calibri"/>
                <a:cs typeface="Calibri"/>
                <a:sym typeface="Calibri"/>
              </a:rPr>
              <a:t>Và ôm những giấc mơ.</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relationship between AI, ML, DL</a:t>
            </a:r>
            <a:endParaRPr/>
          </a:p>
        </p:txBody>
      </p:sp>
      <p:sp>
        <p:nvSpPr>
          <p:cNvPr id="1746" name="Google Shape;1746;p28"/>
          <p:cNvSpPr/>
          <p:nvPr/>
        </p:nvSpPr>
        <p:spPr>
          <a:xfrm>
            <a:off x="1234440" y="1516030"/>
            <a:ext cx="9592056" cy="4819840"/>
          </a:xfrm>
          <a:prstGeom prst="rect">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1747" name="Google Shape;1747;p28"/>
          <p:cNvSpPr/>
          <p:nvPr/>
        </p:nvSpPr>
        <p:spPr>
          <a:xfrm>
            <a:off x="3803904" y="2641694"/>
            <a:ext cx="7022592" cy="3694176"/>
          </a:xfrm>
          <a:prstGeom prst="rect">
            <a:avLst/>
          </a:prstGeom>
          <a:solidFill>
            <a:srgbClr val="92D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8" name="Google Shape;1748;p28"/>
          <p:cNvSpPr/>
          <p:nvPr/>
        </p:nvSpPr>
        <p:spPr>
          <a:xfrm>
            <a:off x="6256962" y="3638390"/>
            <a:ext cx="4569534" cy="2697480"/>
          </a:xfrm>
          <a:prstGeom prst="rect">
            <a:avLst/>
          </a:prstGeom>
          <a:solidFill>
            <a:srgbClr val="00B0F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9" name="Google Shape;1749;p28"/>
          <p:cNvSpPr/>
          <p:nvPr/>
        </p:nvSpPr>
        <p:spPr>
          <a:xfrm>
            <a:off x="1759028" y="1718364"/>
            <a:ext cx="76014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1F3864"/>
                </a:solidFill>
                <a:latin typeface="Calibri"/>
                <a:ea typeface="Calibri"/>
                <a:cs typeface="Calibri"/>
                <a:sym typeface="Calibri"/>
              </a:rPr>
              <a:t>AI</a:t>
            </a:r>
            <a:endParaRPr b="0" sz="5400" cap="none">
              <a:solidFill>
                <a:srgbClr val="1F3864"/>
              </a:solidFill>
              <a:latin typeface="Calibri"/>
              <a:ea typeface="Calibri"/>
              <a:cs typeface="Calibri"/>
              <a:sym typeface="Calibri"/>
            </a:endParaRPr>
          </a:p>
        </p:txBody>
      </p:sp>
      <p:sp>
        <p:nvSpPr>
          <p:cNvPr id="1750" name="Google Shape;1750;p28"/>
          <p:cNvSpPr/>
          <p:nvPr/>
        </p:nvSpPr>
        <p:spPr>
          <a:xfrm>
            <a:off x="4074782" y="2678377"/>
            <a:ext cx="521168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1F3864"/>
                </a:solidFill>
                <a:latin typeface="Calibri"/>
                <a:ea typeface="Calibri"/>
                <a:cs typeface="Calibri"/>
                <a:sym typeface="Calibri"/>
              </a:rPr>
              <a:t>Machine Learning</a:t>
            </a:r>
            <a:endParaRPr b="0" sz="5400" cap="none">
              <a:solidFill>
                <a:srgbClr val="1F3864"/>
              </a:solidFill>
              <a:latin typeface="Calibri"/>
              <a:ea typeface="Calibri"/>
              <a:cs typeface="Calibri"/>
              <a:sym typeface="Calibri"/>
            </a:endParaRPr>
          </a:p>
        </p:txBody>
      </p:sp>
      <p:sp>
        <p:nvSpPr>
          <p:cNvPr id="1751" name="Google Shape;1751;p28"/>
          <p:cNvSpPr/>
          <p:nvPr/>
        </p:nvSpPr>
        <p:spPr>
          <a:xfrm>
            <a:off x="6379464" y="3626494"/>
            <a:ext cx="424346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rgbClr val="1F3864"/>
                </a:solidFill>
                <a:latin typeface="Calibri"/>
                <a:ea typeface="Calibri"/>
                <a:cs typeface="Calibri"/>
                <a:sym typeface="Calibri"/>
              </a:rPr>
              <a:t>Deep Learning</a:t>
            </a:r>
            <a:endParaRPr b="0" sz="5400" cap="none">
              <a:solidFill>
                <a:srgbClr val="1F3864"/>
              </a:solidFill>
              <a:latin typeface="Calibri"/>
              <a:ea typeface="Calibri"/>
              <a:cs typeface="Calibri"/>
              <a:sym typeface="Calibri"/>
            </a:endParaRPr>
          </a:p>
        </p:txBody>
      </p:sp>
      <p:sp>
        <p:nvSpPr>
          <p:cNvPr id="1752" name="Google Shape;1752;p28"/>
          <p:cNvSpPr txBox="1"/>
          <p:nvPr/>
        </p:nvSpPr>
        <p:spPr>
          <a:xfrm>
            <a:off x="965771" y="6309399"/>
            <a:ext cx="8835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1950</a:t>
            </a:r>
            <a:endParaRPr sz="2400">
              <a:solidFill>
                <a:schemeClr val="dk1"/>
              </a:solidFill>
              <a:latin typeface="Calibri"/>
              <a:ea typeface="Calibri"/>
              <a:cs typeface="Calibri"/>
              <a:sym typeface="Calibri"/>
            </a:endParaRPr>
          </a:p>
        </p:txBody>
      </p:sp>
      <p:sp>
        <p:nvSpPr>
          <p:cNvPr id="1753" name="Google Shape;1753;p28"/>
          <p:cNvSpPr txBox="1"/>
          <p:nvPr/>
        </p:nvSpPr>
        <p:spPr>
          <a:xfrm>
            <a:off x="3362115" y="6309398"/>
            <a:ext cx="8835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1980</a:t>
            </a:r>
            <a:endParaRPr sz="2400">
              <a:solidFill>
                <a:schemeClr val="dk1"/>
              </a:solidFill>
              <a:latin typeface="Calibri"/>
              <a:ea typeface="Calibri"/>
              <a:cs typeface="Calibri"/>
              <a:sym typeface="Calibri"/>
            </a:endParaRPr>
          </a:p>
        </p:txBody>
      </p:sp>
      <p:sp>
        <p:nvSpPr>
          <p:cNvPr id="1754" name="Google Shape;1754;p28"/>
          <p:cNvSpPr txBox="1"/>
          <p:nvPr/>
        </p:nvSpPr>
        <p:spPr>
          <a:xfrm>
            <a:off x="5815173" y="6335870"/>
            <a:ext cx="88357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2010</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 brief history of AI</a:t>
            </a:r>
            <a:endParaRPr/>
          </a:p>
        </p:txBody>
      </p:sp>
      <p:graphicFrame>
        <p:nvGraphicFramePr>
          <p:cNvPr id="1760" name="Google Shape;1760;p29"/>
          <p:cNvGraphicFramePr/>
          <p:nvPr/>
        </p:nvGraphicFramePr>
        <p:xfrm>
          <a:off x="838200" y="1342740"/>
          <a:ext cx="3000000" cy="3000000"/>
        </p:xfrm>
        <a:graphic>
          <a:graphicData uri="http://schemas.openxmlformats.org/drawingml/2006/table">
            <a:tbl>
              <a:tblPr bandRow="1" firstRow="1">
                <a:noFill/>
                <a:tableStyleId>{F5E613EF-BEBB-42A5-AFBB-B4E31715F997}</a:tableStyleId>
              </a:tblPr>
              <a:tblGrid>
                <a:gridCol w="1031700"/>
                <a:gridCol w="9483900"/>
              </a:tblGrid>
              <a:tr h="370850">
                <a:tc>
                  <a:txBody>
                    <a:bodyPr/>
                    <a:lstStyle/>
                    <a:p>
                      <a:pPr indent="0" lvl="0" marL="0" marR="0" rtl="0" algn="l">
                        <a:spcBef>
                          <a:spcPts val="0"/>
                        </a:spcBef>
                        <a:spcAft>
                          <a:spcPts val="0"/>
                        </a:spcAft>
                        <a:buNone/>
                      </a:pPr>
                      <a:r>
                        <a:rPr lang="en-US" sz="1800" u="none" cap="none" strike="noStrike"/>
                        <a:t>Year</a:t>
                      </a:r>
                      <a:endParaRPr sz="1800"/>
                    </a:p>
                  </a:txBody>
                  <a:tcPr marT="45725" marB="45725" marR="91450" marL="91450"/>
                </a:tc>
                <a:tc>
                  <a:txBody>
                    <a:bodyPr/>
                    <a:lstStyle/>
                    <a:p>
                      <a:pPr indent="0" lvl="0" marL="0" marR="0" rtl="0" algn="l">
                        <a:spcBef>
                          <a:spcPts val="0"/>
                        </a:spcBef>
                        <a:spcAft>
                          <a:spcPts val="0"/>
                        </a:spcAft>
                        <a:buNone/>
                      </a:pPr>
                      <a:r>
                        <a:rPr lang="en-US" sz="1800"/>
                        <a:t>Landmark</a:t>
                      </a:r>
                      <a:endParaRPr sz="1800"/>
                    </a:p>
                  </a:txBody>
                  <a:tcPr marT="45725" marB="45725" marR="91450" marL="91450"/>
                </a:tc>
              </a:tr>
              <a:tr h="370850">
                <a:tc>
                  <a:txBody>
                    <a:bodyPr/>
                    <a:lstStyle/>
                    <a:p>
                      <a:pPr indent="0" lvl="0" marL="0" marR="0" rtl="0" algn="l">
                        <a:spcBef>
                          <a:spcPts val="0"/>
                        </a:spcBef>
                        <a:spcAft>
                          <a:spcPts val="0"/>
                        </a:spcAft>
                        <a:buNone/>
                      </a:pPr>
                      <a:r>
                        <a:rPr lang="en-US" sz="1800"/>
                        <a:t>1956</a:t>
                      </a:r>
                      <a:endParaRPr sz="1800"/>
                    </a:p>
                  </a:txBody>
                  <a:tcPr marT="45725" marB="45725" marR="91450" marL="91450"/>
                </a:tc>
                <a:tc>
                  <a:txBody>
                    <a:bodyPr/>
                    <a:lstStyle/>
                    <a:p>
                      <a:pPr indent="0" lvl="0" marL="0" marR="0" rtl="0" algn="l">
                        <a:spcBef>
                          <a:spcPts val="0"/>
                        </a:spcBef>
                        <a:spcAft>
                          <a:spcPts val="0"/>
                        </a:spcAft>
                        <a:buNone/>
                      </a:pPr>
                      <a:r>
                        <a:rPr lang="en-US" sz="1800"/>
                        <a:t>The concept AI was proposed at the Darrmouth Conference</a:t>
                      </a:r>
                      <a:endParaRPr sz="1800"/>
                    </a:p>
                  </a:txBody>
                  <a:tcPr marT="45725" marB="45725" marR="91450" marL="91450"/>
                </a:tc>
              </a:tr>
              <a:tr h="370850">
                <a:tc>
                  <a:txBody>
                    <a:bodyPr/>
                    <a:lstStyle/>
                    <a:p>
                      <a:pPr indent="0" lvl="0" marL="0" marR="0" rtl="0" algn="l">
                        <a:spcBef>
                          <a:spcPts val="0"/>
                        </a:spcBef>
                        <a:spcAft>
                          <a:spcPts val="0"/>
                        </a:spcAft>
                        <a:buNone/>
                      </a:pPr>
                      <a:r>
                        <a:rPr lang="en-US" sz="1800"/>
                        <a:t>1959</a:t>
                      </a:r>
                      <a:endParaRPr sz="1800"/>
                    </a:p>
                  </a:txBody>
                  <a:tcPr marT="45725" marB="45725" marR="91450" marL="91450"/>
                </a:tc>
                <a:tc>
                  <a:txBody>
                    <a:bodyPr/>
                    <a:lstStyle/>
                    <a:p>
                      <a:pPr indent="0" lvl="0" marL="0" marR="0" rtl="0" algn="l">
                        <a:spcBef>
                          <a:spcPts val="0"/>
                        </a:spcBef>
                        <a:spcAft>
                          <a:spcPts val="0"/>
                        </a:spcAft>
                        <a:buNone/>
                      </a:pPr>
                      <a:r>
                        <a:rPr lang="en-US" sz="1800"/>
                        <a:t>Authur Samuel proposed Machine Learning</a:t>
                      </a:r>
                      <a:endParaRPr sz="1800"/>
                    </a:p>
                  </a:txBody>
                  <a:tcPr marT="45725" marB="45725" marR="91450" marL="91450"/>
                </a:tc>
              </a:tr>
              <a:tr h="370850">
                <a:tc>
                  <a:txBody>
                    <a:bodyPr/>
                    <a:lstStyle/>
                    <a:p>
                      <a:pPr indent="0" lvl="0" marL="0" marR="0" rtl="0" algn="l">
                        <a:spcBef>
                          <a:spcPts val="0"/>
                        </a:spcBef>
                        <a:spcAft>
                          <a:spcPts val="0"/>
                        </a:spcAft>
                        <a:buNone/>
                      </a:pPr>
                      <a:r>
                        <a:rPr lang="en-US" sz="1800"/>
                        <a:t>1956-1976</a:t>
                      </a:r>
                      <a:endParaRPr sz="1800"/>
                    </a:p>
                  </a:txBody>
                  <a:tcPr marT="45725" marB="45725" marR="91450" marL="91450"/>
                </a:tc>
                <a:tc>
                  <a:txBody>
                    <a:bodyPr/>
                    <a:lstStyle/>
                    <a:p>
                      <a:pPr indent="0" lvl="0" marL="0" marR="0" rtl="0" algn="l">
                        <a:spcBef>
                          <a:spcPts val="0"/>
                        </a:spcBef>
                        <a:spcAft>
                          <a:spcPts val="0"/>
                        </a:spcAft>
                        <a:buNone/>
                      </a:pPr>
                      <a:r>
                        <a:rPr lang="en-US" sz="1800"/>
                        <a:t>The First Booming Period:</a:t>
                      </a:r>
                      <a:r>
                        <a:rPr lang="en-US" sz="1800"/>
                        <a:t> The definition and development target of AI was clarified at the Dartmouth Conference</a:t>
                      </a:r>
                      <a:endParaRPr sz="1800"/>
                    </a:p>
                  </a:txBody>
                  <a:tcPr marT="45725" marB="45725" marR="91450" marL="91450"/>
                </a:tc>
              </a:tr>
              <a:tr h="370850">
                <a:tc>
                  <a:txBody>
                    <a:bodyPr/>
                    <a:lstStyle/>
                    <a:p>
                      <a:pPr indent="0" lvl="0" marL="0" marR="0" rtl="0" algn="l">
                        <a:spcBef>
                          <a:spcPts val="0"/>
                        </a:spcBef>
                        <a:spcAft>
                          <a:spcPts val="0"/>
                        </a:spcAft>
                        <a:buNone/>
                      </a:pPr>
                      <a:r>
                        <a:rPr lang="en-US" sz="1800"/>
                        <a:t>1976</a:t>
                      </a:r>
                      <a:endParaRPr sz="1800"/>
                    </a:p>
                  </a:txBody>
                  <a:tcPr marT="45725" marB="45725" marR="91450" marL="91450"/>
                </a:tc>
                <a:tc>
                  <a:txBody>
                    <a:bodyPr/>
                    <a:lstStyle/>
                    <a:p>
                      <a:pPr indent="0" lvl="0" marL="0" marR="0" rtl="0" algn="l">
                        <a:spcBef>
                          <a:spcPts val="0"/>
                        </a:spcBef>
                        <a:spcAft>
                          <a:spcPts val="0"/>
                        </a:spcAft>
                        <a:buNone/>
                      </a:pPr>
                      <a:r>
                        <a:rPr lang="en-US" sz="1800"/>
                        <a:t>The failure of projects</a:t>
                      </a:r>
                      <a:r>
                        <a:rPr lang="en-US" sz="1800"/>
                        <a:t> such as machine translation and the negative influence of some academic reports led to the reduction of investment ti AI in all spheres</a:t>
                      </a:r>
                      <a:endParaRPr sz="1800"/>
                    </a:p>
                  </a:txBody>
                  <a:tcPr marT="45725" marB="45725" marR="91450" marL="91450"/>
                </a:tc>
              </a:tr>
              <a:tr h="370850">
                <a:tc>
                  <a:txBody>
                    <a:bodyPr/>
                    <a:lstStyle/>
                    <a:p>
                      <a:pPr indent="0" lvl="0" marL="0" marR="0" rtl="0" algn="l">
                        <a:spcBef>
                          <a:spcPts val="0"/>
                        </a:spcBef>
                        <a:spcAft>
                          <a:spcPts val="0"/>
                        </a:spcAft>
                        <a:buNone/>
                      </a:pPr>
                      <a:r>
                        <a:rPr lang="en-US" sz="1800"/>
                        <a:t>1976-1982</a:t>
                      </a:r>
                      <a:endParaRPr sz="1800"/>
                    </a:p>
                  </a:txBody>
                  <a:tcPr marT="45725" marB="45725" marR="91450" marL="91450"/>
                </a:tc>
                <a:tc>
                  <a:txBody>
                    <a:bodyPr/>
                    <a:lstStyle/>
                    <a:p>
                      <a:pPr indent="0" lvl="0" marL="0" marR="0" rtl="0" algn="l">
                        <a:spcBef>
                          <a:spcPts val="0"/>
                        </a:spcBef>
                        <a:spcAft>
                          <a:spcPts val="0"/>
                        </a:spcAft>
                        <a:buNone/>
                      </a:pPr>
                      <a:r>
                        <a:rPr lang="en-US" sz="1800"/>
                        <a:t>The first AI Winter: AI was under criticism and question,</a:t>
                      </a:r>
                      <a:r>
                        <a:rPr lang="en-US" sz="1800"/>
                        <a:t> insufficient computing power, complicate operation, and hard to realize common sense and inference</a:t>
                      </a:r>
                      <a:endParaRPr sz="1800"/>
                    </a:p>
                  </a:txBody>
                  <a:tcPr marT="45725" marB="45725" marR="91450" marL="91450"/>
                </a:tc>
              </a:tr>
              <a:tr h="370850">
                <a:tc>
                  <a:txBody>
                    <a:bodyPr/>
                    <a:lstStyle/>
                    <a:p>
                      <a:pPr indent="0" lvl="0" marL="0" marR="0" rtl="0" algn="l">
                        <a:spcBef>
                          <a:spcPts val="0"/>
                        </a:spcBef>
                        <a:spcAft>
                          <a:spcPts val="0"/>
                        </a:spcAft>
                        <a:buNone/>
                      </a:pPr>
                      <a:r>
                        <a:rPr lang="en-US" sz="1800"/>
                        <a:t>1985</a:t>
                      </a:r>
                      <a:endParaRPr sz="1800"/>
                    </a:p>
                  </a:txBody>
                  <a:tcPr marT="45725" marB="45725" marR="91450" marL="91450"/>
                </a:tc>
                <a:tc>
                  <a:txBody>
                    <a:bodyPr/>
                    <a:lstStyle/>
                    <a:p>
                      <a:pPr indent="0" lvl="0" marL="0" marR="0" rtl="0" algn="l">
                        <a:spcBef>
                          <a:spcPts val="0"/>
                        </a:spcBef>
                        <a:spcAft>
                          <a:spcPts val="0"/>
                        </a:spcAft>
                        <a:buNone/>
                      </a:pPr>
                      <a:r>
                        <a:rPr lang="en-US" sz="1800"/>
                        <a:t>The decision tree models with better visualization and multi-layer ANNs which overcame the limit of early</a:t>
                      </a:r>
                      <a:r>
                        <a:rPr lang="en-US" sz="1800"/>
                        <a:t> perceptron was introduced</a:t>
                      </a:r>
                      <a:endParaRPr sz="1800"/>
                    </a:p>
                  </a:txBody>
                  <a:tcPr marT="45725" marB="45725" marR="91450" marL="91450"/>
                </a:tc>
              </a:tr>
              <a:tr h="370850">
                <a:tc>
                  <a:txBody>
                    <a:bodyPr/>
                    <a:lstStyle/>
                    <a:p>
                      <a:pPr indent="0" lvl="0" marL="0" marR="0" rtl="0" algn="l">
                        <a:spcBef>
                          <a:spcPts val="0"/>
                        </a:spcBef>
                        <a:spcAft>
                          <a:spcPts val="0"/>
                        </a:spcAft>
                        <a:buNone/>
                      </a:pPr>
                      <a:r>
                        <a:rPr lang="en-US" sz="1800"/>
                        <a:t>1982-1987</a:t>
                      </a:r>
                      <a:endParaRPr sz="1800"/>
                    </a:p>
                  </a:txBody>
                  <a:tcPr marT="45725" marB="45725" marR="91450" marL="91450"/>
                </a:tc>
                <a:tc>
                  <a:txBody>
                    <a:bodyPr/>
                    <a:lstStyle/>
                    <a:p>
                      <a:pPr indent="0" lvl="0" marL="0" marR="0" rtl="0" algn="l">
                        <a:spcBef>
                          <a:spcPts val="0"/>
                        </a:spcBef>
                        <a:spcAft>
                          <a:spcPts val="0"/>
                        </a:spcAft>
                        <a:buNone/>
                      </a:pPr>
                      <a:r>
                        <a:rPr lang="en-US" sz="1800"/>
                        <a:t>The second</a:t>
                      </a:r>
                      <a:r>
                        <a:rPr lang="en-US" sz="1800"/>
                        <a:t> Booming Period: The expert system with inference capacities based on logic and rules and can answer questions of certain fields prevailed. The fifth generation computers developed</a:t>
                      </a:r>
                      <a:endParaRPr sz="1800"/>
                    </a:p>
                  </a:txBody>
                  <a:tcPr marT="45725" marB="45725" marR="91450" marL="91450"/>
                </a:tc>
              </a:tr>
              <a:tr h="370850">
                <a:tc>
                  <a:txBody>
                    <a:bodyPr/>
                    <a:lstStyle/>
                    <a:p>
                      <a:pPr indent="0" lvl="0" marL="0" marR="0" rtl="0" algn="l">
                        <a:spcBef>
                          <a:spcPts val="0"/>
                        </a:spcBef>
                        <a:spcAft>
                          <a:spcPts val="0"/>
                        </a:spcAft>
                        <a:buNone/>
                      </a:pPr>
                      <a:r>
                        <a:rPr lang="en-US" sz="1800"/>
                        <a:t>1987</a:t>
                      </a:r>
                      <a:endParaRPr sz="1800"/>
                    </a:p>
                  </a:txBody>
                  <a:tcPr marT="45725" marB="45725" marR="91450" marL="91450"/>
                </a:tc>
                <a:tc>
                  <a:txBody>
                    <a:bodyPr/>
                    <a:lstStyle/>
                    <a:p>
                      <a:pPr indent="0" lvl="0" marL="0" marR="0" rtl="0" algn="l">
                        <a:spcBef>
                          <a:spcPts val="0"/>
                        </a:spcBef>
                        <a:spcAft>
                          <a:spcPts val="0"/>
                        </a:spcAft>
                        <a:buNone/>
                      </a:pPr>
                      <a:r>
                        <a:rPr lang="en-US" sz="1800"/>
                        <a:t>The market of ISP (Internet Service Providers) collapsed</a:t>
                      </a:r>
                      <a:endParaRPr sz="1800"/>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3"/>
          <p:cNvSpPr txBox="1"/>
          <p:nvPr>
            <p:ph idx="1" type="body"/>
          </p:nvPr>
        </p:nvSpPr>
        <p:spPr>
          <a:xfrm>
            <a:off x="7315200" y="1600201"/>
            <a:ext cx="2895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descr="example-1" id="1572" name="Google Shape;1572;p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descr="Kết quả hình ảnh cho Self-driving cars" id="1573" name="Google Shape;1573;p3"/>
          <p:cNvPicPr preferRelativeResize="0"/>
          <p:nvPr/>
        </p:nvPicPr>
        <p:blipFill rotWithShape="1">
          <a:blip r:embed="rId3">
            <a:alphaModFix/>
          </a:blip>
          <a:srcRect b="0" l="10619" r="14420" t="0"/>
          <a:stretch/>
        </p:blipFill>
        <p:spPr>
          <a:xfrm>
            <a:off x="1524000" y="0"/>
            <a:ext cx="9144000" cy="6858000"/>
          </a:xfrm>
          <a:prstGeom prst="rect">
            <a:avLst/>
          </a:prstGeom>
          <a:noFill/>
          <a:ln>
            <a:noFill/>
          </a:ln>
        </p:spPr>
      </p:pic>
      <p:sp>
        <p:nvSpPr>
          <p:cNvPr id="1574" name="Google Shape;1574;p3"/>
          <p:cNvSpPr txBox="1"/>
          <p:nvPr/>
        </p:nvSpPr>
        <p:spPr>
          <a:xfrm>
            <a:off x="2133600" y="3048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US" sz="4400" u="none" cap="none" strike="noStrike">
                <a:solidFill>
                  <a:srgbClr val="FFFFFF"/>
                </a:solidFill>
                <a:latin typeface="Calibri"/>
                <a:ea typeface="Calibri"/>
                <a:cs typeface="Calibri"/>
                <a:sym typeface="Calibri"/>
              </a:rPr>
              <a:t>Application 1. Self-driving cars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 brief history of AI</a:t>
            </a:r>
            <a:endParaRPr/>
          </a:p>
        </p:txBody>
      </p:sp>
      <p:graphicFrame>
        <p:nvGraphicFramePr>
          <p:cNvPr id="1766" name="Google Shape;1766;p30"/>
          <p:cNvGraphicFramePr/>
          <p:nvPr/>
        </p:nvGraphicFramePr>
        <p:xfrm>
          <a:off x="838200" y="1342740"/>
          <a:ext cx="3000000" cy="3000000"/>
        </p:xfrm>
        <a:graphic>
          <a:graphicData uri="http://schemas.openxmlformats.org/drawingml/2006/table">
            <a:tbl>
              <a:tblPr bandRow="1" firstRow="1">
                <a:noFill/>
                <a:tableStyleId>{F5E613EF-BEBB-42A5-AFBB-B4E31715F997}</a:tableStyleId>
              </a:tblPr>
              <a:tblGrid>
                <a:gridCol w="1031700"/>
                <a:gridCol w="9483900"/>
              </a:tblGrid>
              <a:tr h="370850">
                <a:tc>
                  <a:txBody>
                    <a:bodyPr/>
                    <a:lstStyle/>
                    <a:p>
                      <a:pPr indent="0" lvl="0" marL="0" marR="0" rtl="0" algn="l">
                        <a:spcBef>
                          <a:spcPts val="0"/>
                        </a:spcBef>
                        <a:spcAft>
                          <a:spcPts val="0"/>
                        </a:spcAft>
                        <a:buNone/>
                      </a:pPr>
                      <a:r>
                        <a:rPr lang="en-US" sz="1800"/>
                        <a:t>Year</a:t>
                      </a:r>
                      <a:endParaRPr sz="1800"/>
                    </a:p>
                  </a:txBody>
                  <a:tcPr marT="45725" marB="45725" marR="91450" marL="91450"/>
                </a:tc>
                <a:tc>
                  <a:txBody>
                    <a:bodyPr/>
                    <a:lstStyle/>
                    <a:p>
                      <a:pPr indent="0" lvl="0" marL="0" marR="0" rtl="0" algn="l">
                        <a:spcBef>
                          <a:spcPts val="0"/>
                        </a:spcBef>
                        <a:spcAft>
                          <a:spcPts val="0"/>
                        </a:spcAft>
                        <a:buNone/>
                      </a:pPr>
                      <a:r>
                        <a:rPr lang="en-US" sz="1800"/>
                        <a:t>Landmark</a:t>
                      </a:r>
                      <a:endParaRPr sz="1800"/>
                    </a:p>
                  </a:txBody>
                  <a:tcPr marT="45725" marB="45725" marR="91450" marL="91450"/>
                </a:tc>
              </a:tr>
              <a:tr h="370850">
                <a:tc>
                  <a:txBody>
                    <a:bodyPr/>
                    <a:lstStyle/>
                    <a:p>
                      <a:pPr indent="0" lvl="0" marL="0" marR="0" rtl="0" algn="l">
                        <a:spcBef>
                          <a:spcPts val="0"/>
                        </a:spcBef>
                        <a:spcAft>
                          <a:spcPts val="0"/>
                        </a:spcAft>
                        <a:buNone/>
                      </a:pPr>
                      <a:r>
                        <a:rPr lang="en-US" sz="1800"/>
                        <a:t>1987-1997</a:t>
                      </a:r>
                      <a:endParaRPr sz="1800"/>
                    </a:p>
                  </a:txBody>
                  <a:tcPr marT="45725" marB="45725" marR="91450" marL="91450"/>
                </a:tc>
                <a:tc>
                  <a:txBody>
                    <a:bodyPr/>
                    <a:lstStyle/>
                    <a:p>
                      <a:pPr indent="0" lvl="0" marL="0" marR="0" rtl="0" algn="l">
                        <a:spcBef>
                          <a:spcPts val="0"/>
                        </a:spcBef>
                        <a:spcAft>
                          <a:spcPts val="0"/>
                        </a:spcAft>
                        <a:buNone/>
                      </a:pPr>
                      <a:r>
                        <a:rPr lang="en-US" sz="1800"/>
                        <a:t>The second AI winter: the Technical fields</a:t>
                      </a:r>
                      <a:r>
                        <a:rPr lang="en-US" sz="1800"/>
                        <a:t> ran into bottleneck once again. The abstract inference was no longer the focus of people and the models based on processing were not welcomed</a:t>
                      </a:r>
                      <a:endParaRPr sz="1800"/>
                    </a:p>
                  </a:txBody>
                  <a:tcPr marT="45725" marB="45725" marR="91450" marL="91450"/>
                </a:tc>
              </a:tr>
              <a:tr h="370850">
                <a:tc>
                  <a:txBody>
                    <a:bodyPr/>
                    <a:lstStyle/>
                    <a:p>
                      <a:pPr indent="0" lvl="0" marL="0" marR="0" rtl="0" algn="l">
                        <a:spcBef>
                          <a:spcPts val="0"/>
                        </a:spcBef>
                        <a:spcAft>
                          <a:spcPts val="0"/>
                        </a:spcAft>
                        <a:buNone/>
                      </a:pPr>
                      <a:r>
                        <a:rPr lang="en-US" sz="1800"/>
                        <a:t>1997</a:t>
                      </a:r>
                      <a:endParaRPr sz="1800"/>
                    </a:p>
                  </a:txBody>
                  <a:tcPr marT="45725" marB="45725" marR="91450" marL="91450"/>
                </a:tc>
                <a:tc>
                  <a:txBody>
                    <a:bodyPr/>
                    <a:lstStyle/>
                    <a:p>
                      <a:pPr indent="0" lvl="0" marL="0" marR="0" rtl="0" algn="l">
                        <a:spcBef>
                          <a:spcPts val="0"/>
                        </a:spcBef>
                        <a:spcAft>
                          <a:spcPts val="0"/>
                        </a:spcAft>
                        <a:buNone/>
                      </a:pPr>
                      <a:r>
                        <a:rPr lang="en-US" sz="1800"/>
                        <a:t>Deep Blue defeated the world chess Champion Garry Kasparov</a:t>
                      </a:r>
                      <a:endParaRPr sz="1800"/>
                    </a:p>
                  </a:txBody>
                  <a:tcPr marT="45725" marB="45725" marR="91450" marL="91450"/>
                </a:tc>
              </a:tr>
              <a:tr h="370850">
                <a:tc>
                  <a:txBody>
                    <a:bodyPr/>
                    <a:lstStyle/>
                    <a:p>
                      <a:pPr indent="0" lvl="0" marL="0" marR="0" rtl="0" algn="l">
                        <a:spcBef>
                          <a:spcPts val="0"/>
                        </a:spcBef>
                        <a:spcAft>
                          <a:spcPts val="0"/>
                        </a:spcAft>
                        <a:buNone/>
                      </a:pPr>
                      <a:r>
                        <a:rPr lang="en-US" sz="1800"/>
                        <a:t>2006</a:t>
                      </a:r>
                      <a:endParaRPr sz="1800"/>
                    </a:p>
                  </a:txBody>
                  <a:tcPr marT="45725" marB="45725" marR="91450" marL="91450"/>
                </a:tc>
                <a:tc>
                  <a:txBody>
                    <a:bodyPr/>
                    <a:lstStyle/>
                    <a:p>
                      <a:pPr indent="0" lvl="0" marL="0" marR="0" rtl="0" algn="l">
                        <a:spcBef>
                          <a:spcPts val="0"/>
                        </a:spcBef>
                        <a:spcAft>
                          <a:spcPts val="0"/>
                        </a:spcAft>
                        <a:buNone/>
                      </a:pPr>
                      <a:r>
                        <a:rPr lang="en-US" sz="1800"/>
                        <a:t>Geoffrey Hinton and</a:t>
                      </a:r>
                      <a:r>
                        <a:rPr lang="en-US" sz="1800"/>
                        <a:t> his students prompted the wave of deep learning</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lang="en-US" sz="1800"/>
                        <a:t>1997-2010</a:t>
                      </a:r>
                      <a:endParaRPr sz="1800"/>
                    </a:p>
                  </a:txBody>
                  <a:tcPr marT="45725" marB="45725" marR="91450" marL="91450"/>
                </a:tc>
                <a:tc>
                  <a:txBody>
                    <a:bodyPr/>
                    <a:lstStyle/>
                    <a:p>
                      <a:pPr indent="0" lvl="0" marL="0" marR="0" rtl="0" algn="l">
                        <a:spcBef>
                          <a:spcPts val="0"/>
                        </a:spcBef>
                        <a:spcAft>
                          <a:spcPts val="0"/>
                        </a:spcAft>
                        <a:buNone/>
                      </a:pPr>
                      <a:r>
                        <a:rPr lang="en-US" sz="1800"/>
                        <a:t>Recovery Period: Computing performance was improved,</a:t>
                      </a:r>
                      <a:r>
                        <a:rPr lang="en-US" sz="1800"/>
                        <a:t> and the Internet technologies got popularized very quickly.</a:t>
                      </a:r>
                      <a:endParaRPr sz="1800"/>
                    </a:p>
                  </a:txBody>
                  <a:tcPr marT="45725" marB="45725" marR="91450" marL="91450"/>
                </a:tc>
              </a:tr>
              <a:tr h="370850">
                <a:tc>
                  <a:txBody>
                    <a:bodyPr/>
                    <a:lstStyle/>
                    <a:p>
                      <a:pPr indent="0" lvl="0" marL="0" marR="0" rtl="0" algn="l">
                        <a:spcBef>
                          <a:spcPts val="0"/>
                        </a:spcBef>
                        <a:spcAft>
                          <a:spcPts val="0"/>
                        </a:spcAft>
                        <a:buNone/>
                      </a:pPr>
                      <a:r>
                        <a:rPr lang="en-US" sz="1800"/>
                        <a:t>2010</a:t>
                      </a:r>
                      <a:endParaRPr sz="1800"/>
                    </a:p>
                  </a:txBody>
                  <a:tcPr marT="45725" marB="45725" marR="91450" marL="91450"/>
                </a:tc>
                <a:tc>
                  <a:txBody>
                    <a:bodyPr/>
                    <a:lstStyle/>
                    <a:p>
                      <a:pPr indent="0" lvl="0" marL="0" marR="0" rtl="0" algn="l">
                        <a:spcBef>
                          <a:spcPts val="0"/>
                        </a:spcBef>
                        <a:spcAft>
                          <a:spcPts val="0"/>
                        </a:spcAft>
                        <a:buNone/>
                      </a:pPr>
                      <a:r>
                        <a:rPr lang="en-US" sz="1800"/>
                        <a:t>The world</a:t>
                      </a:r>
                      <a:r>
                        <a:rPr lang="en-US" sz="1800"/>
                        <a:t> ushered into the era of big data</a:t>
                      </a:r>
                      <a:endParaRPr sz="1800"/>
                    </a:p>
                  </a:txBody>
                  <a:tcPr marT="45725" marB="45725" marR="91450" marL="91450"/>
                </a:tc>
              </a:tr>
              <a:tr h="370850">
                <a:tc>
                  <a:txBody>
                    <a:bodyPr/>
                    <a:lstStyle/>
                    <a:p>
                      <a:pPr indent="0" lvl="0" marL="0" marR="0" rtl="0" algn="l">
                        <a:spcBef>
                          <a:spcPts val="0"/>
                        </a:spcBef>
                        <a:spcAft>
                          <a:spcPts val="0"/>
                        </a:spcAft>
                        <a:buNone/>
                      </a:pPr>
                      <a:r>
                        <a:rPr lang="en-US" sz="1800"/>
                        <a:t>2014</a:t>
                      </a:r>
                      <a:endParaRPr sz="1800"/>
                    </a:p>
                  </a:txBody>
                  <a:tcPr marT="45725" marB="45725" marR="91450" marL="91450"/>
                </a:tc>
                <a:tc>
                  <a:txBody>
                    <a:bodyPr/>
                    <a:lstStyle/>
                    <a:p>
                      <a:pPr indent="0" lvl="0" marL="0" marR="0" rtl="0" algn="l">
                        <a:spcBef>
                          <a:spcPts val="0"/>
                        </a:spcBef>
                        <a:spcAft>
                          <a:spcPts val="0"/>
                        </a:spcAft>
                        <a:buNone/>
                      </a:pPr>
                      <a:r>
                        <a:rPr lang="en-US" sz="1800"/>
                        <a:t>Microsoft released the world’s first personal AI assistant Cortana</a:t>
                      </a:r>
                      <a:endParaRPr sz="1800"/>
                    </a:p>
                  </a:txBody>
                  <a:tcPr marT="45725" marB="45725" marR="91450" marL="91450"/>
                </a:tc>
              </a:tr>
              <a:tr h="370850">
                <a:tc>
                  <a:txBody>
                    <a:bodyPr/>
                    <a:lstStyle/>
                    <a:p>
                      <a:pPr indent="0" lvl="0" marL="0" marR="0" rtl="0" algn="l">
                        <a:spcBef>
                          <a:spcPts val="0"/>
                        </a:spcBef>
                        <a:spcAft>
                          <a:spcPts val="0"/>
                        </a:spcAft>
                        <a:buNone/>
                      </a:pPr>
                      <a:r>
                        <a:rPr lang="en-US" sz="1800"/>
                        <a:t>2016</a:t>
                      </a:r>
                      <a:endParaRPr sz="1800"/>
                    </a:p>
                  </a:txBody>
                  <a:tcPr marT="45725" marB="45725" marR="91450" marL="91450"/>
                </a:tc>
                <a:tc>
                  <a:txBody>
                    <a:bodyPr/>
                    <a:lstStyle/>
                    <a:p>
                      <a:pPr indent="0" lvl="0" marL="0" marR="0" rtl="0" algn="l">
                        <a:spcBef>
                          <a:spcPts val="0"/>
                        </a:spcBef>
                        <a:spcAft>
                          <a:spcPts val="0"/>
                        </a:spcAft>
                        <a:buNone/>
                      </a:pPr>
                      <a:r>
                        <a:rPr lang="en-US" sz="1800"/>
                        <a:t>AlphaGo</a:t>
                      </a:r>
                      <a:r>
                        <a:rPr lang="en-US" sz="1800"/>
                        <a:t> defeated the world Go Champion Lee sedol by 4:1</a:t>
                      </a:r>
                      <a:endParaRPr sz="1800"/>
                    </a:p>
                  </a:txBody>
                  <a:tcPr marT="45725" marB="45725" marR="91450" marL="91450"/>
                </a:tc>
              </a:tr>
              <a:tr h="370850">
                <a:tc>
                  <a:txBody>
                    <a:bodyPr/>
                    <a:lstStyle/>
                    <a:p>
                      <a:pPr indent="0" lvl="0" marL="0" marR="0" rtl="0" algn="l">
                        <a:spcBef>
                          <a:spcPts val="0"/>
                        </a:spcBef>
                        <a:spcAft>
                          <a:spcPts val="0"/>
                        </a:spcAft>
                        <a:buNone/>
                      </a:pPr>
                      <a:r>
                        <a:rPr lang="en-US" sz="1800"/>
                        <a:t>2017</a:t>
                      </a:r>
                      <a:endParaRPr sz="1800"/>
                    </a:p>
                  </a:txBody>
                  <a:tcPr marT="45725" marB="45725" marR="91450" marL="91450"/>
                </a:tc>
                <a:tc>
                  <a:txBody>
                    <a:bodyPr/>
                    <a:lstStyle/>
                    <a:p>
                      <a:pPr indent="0" lvl="0" marL="0" marR="0" rtl="0" algn="l">
                        <a:spcBef>
                          <a:spcPts val="0"/>
                        </a:spcBef>
                        <a:spcAft>
                          <a:spcPts val="0"/>
                        </a:spcAft>
                        <a:buNone/>
                      </a:pPr>
                      <a:r>
                        <a:rPr lang="en-US" sz="1800"/>
                        <a:t>Deep Mind launched the strongest version</a:t>
                      </a:r>
                      <a:r>
                        <a:rPr lang="en-US" sz="1800"/>
                        <a:t> of the program- AlphaGo zero</a:t>
                      </a:r>
                      <a:endParaRPr sz="1800"/>
                    </a:p>
                  </a:txBody>
                  <a:tcPr marT="45725" marB="45725" marR="91450" marL="91450"/>
                </a:tc>
              </a:tr>
              <a:tr h="370850">
                <a:tc>
                  <a:txBody>
                    <a:bodyPr/>
                    <a:lstStyle/>
                    <a:p>
                      <a:pPr indent="0" lvl="0" marL="0" marR="0" rtl="0" algn="l">
                        <a:spcBef>
                          <a:spcPts val="0"/>
                        </a:spcBef>
                        <a:spcAft>
                          <a:spcPts val="0"/>
                        </a:spcAft>
                        <a:buNone/>
                      </a:pPr>
                      <a:r>
                        <a:rPr lang="en-US" sz="1800"/>
                        <a:t>2010-Now</a:t>
                      </a:r>
                      <a:endParaRPr sz="1800"/>
                    </a:p>
                  </a:txBody>
                  <a:tcPr marT="45725" marB="45725" marR="91450" marL="91450"/>
                </a:tc>
                <a:tc>
                  <a:txBody>
                    <a:bodyPr/>
                    <a:lstStyle/>
                    <a:p>
                      <a:pPr indent="0" lvl="0" marL="0" marR="0" rtl="0" algn="l">
                        <a:spcBef>
                          <a:spcPts val="0"/>
                        </a:spcBef>
                        <a:spcAft>
                          <a:spcPts val="0"/>
                        </a:spcAft>
                        <a:buNone/>
                      </a:pPr>
                      <a:r>
                        <a:rPr lang="en-US" sz="1800"/>
                        <a:t>Rapid Growth Period</a:t>
                      </a:r>
                      <a:r>
                        <a:rPr lang="en-US" sz="1800"/>
                        <a:t>: The new generation of information technology triggered the revolution in information environment and data foundations. The multi-model data built on massive images, voices and texts emerged. The computing power was greatly enhanced.</a:t>
                      </a:r>
                      <a:endParaRPr sz="1800"/>
                    </a:p>
                  </a:txBody>
                  <a:tcPr marT="45725" marB="45725"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31"/>
          <p:cNvSpPr txBox="1"/>
          <p:nvPr>
            <p:ph type="title"/>
          </p:nvPr>
        </p:nvSpPr>
        <p:spPr>
          <a:xfrm>
            <a:off x="838200" y="365125"/>
            <a:ext cx="10515600" cy="7033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Three Main Schools of AI - Symbolism</a:t>
            </a:r>
            <a:endParaRPr/>
          </a:p>
        </p:txBody>
      </p:sp>
      <p:pic>
        <p:nvPicPr>
          <p:cNvPr id="1772" name="Google Shape;1772;p31"/>
          <p:cNvPicPr preferRelativeResize="0"/>
          <p:nvPr/>
        </p:nvPicPr>
        <p:blipFill rotWithShape="1">
          <a:blip r:embed="rId3">
            <a:alphaModFix/>
          </a:blip>
          <a:srcRect b="0" l="0" r="0" t="0"/>
          <a:stretch/>
        </p:blipFill>
        <p:spPr>
          <a:xfrm>
            <a:off x="636997" y="1618321"/>
            <a:ext cx="3377843" cy="4503791"/>
          </a:xfrm>
          <a:prstGeom prst="rect">
            <a:avLst/>
          </a:prstGeom>
          <a:noFill/>
          <a:ln>
            <a:noFill/>
          </a:ln>
        </p:spPr>
      </p:pic>
      <p:pic>
        <p:nvPicPr>
          <p:cNvPr id="1773" name="Google Shape;1773;p31"/>
          <p:cNvPicPr preferRelativeResize="0"/>
          <p:nvPr/>
        </p:nvPicPr>
        <p:blipFill rotWithShape="1">
          <a:blip r:embed="rId4">
            <a:alphaModFix/>
          </a:blip>
          <a:srcRect b="0" l="0" r="0" t="0"/>
          <a:stretch/>
        </p:blipFill>
        <p:spPr>
          <a:xfrm>
            <a:off x="4216043" y="1618321"/>
            <a:ext cx="3325188" cy="4528466"/>
          </a:xfrm>
          <a:prstGeom prst="rect">
            <a:avLst/>
          </a:prstGeom>
          <a:noFill/>
          <a:ln>
            <a:noFill/>
          </a:ln>
        </p:spPr>
      </p:pic>
      <p:pic>
        <p:nvPicPr>
          <p:cNvPr id="1774" name="Google Shape;1774;p31"/>
          <p:cNvPicPr preferRelativeResize="0"/>
          <p:nvPr/>
        </p:nvPicPr>
        <p:blipFill rotWithShape="1">
          <a:blip r:embed="rId5">
            <a:alphaModFix/>
          </a:blip>
          <a:srcRect b="0" l="0" r="0" t="0"/>
          <a:stretch/>
        </p:blipFill>
        <p:spPr>
          <a:xfrm>
            <a:off x="7742434" y="1695771"/>
            <a:ext cx="2571304" cy="44510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32"/>
          <p:cNvSpPr txBox="1"/>
          <p:nvPr>
            <p:ph type="title"/>
          </p:nvPr>
        </p:nvSpPr>
        <p:spPr>
          <a:xfrm>
            <a:off x="838200" y="365125"/>
            <a:ext cx="10515600" cy="7033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Three Main Schools of AI - Connectionism</a:t>
            </a:r>
            <a:endParaRPr/>
          </a:p>
        </p:txBody>
      </p:sp>
      <p:pic>
        <p:nvPicPr>
          <p:cNvPr id="1780" name="Google Shape;1780;p32"/>
          <p:cNvPicPr preferRelativeResize="0"/>
          <p:nvPr/>
        </p:nvPicPr>
        <p:blipFill rotWithShape="1">
          <a:blip r:embed="rId3">
            <a:alphaModFix/>
          </a:blip>
          <a:srcRect b="0" l="0" r="0" t="0"/>
          <a:stretch/>
        </p:blipFill>
        <p:spPr>
          <a:xfrm>
            <a:off x="2332233" y="1345914"/>
            <a:ext cx="6959029" cy="52192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33"/>
          <p:cNvSpPr txBox="1"/>
          <p:nvPr>
            <p:ph type="title"/>
          </p:nvPr>
        </p:nvSpPr>
        <p:spPr>
          <a:xfrm>
            <a:off x="838200" y="365125"/>
            <a:ext cx="10515600" cy="7033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Three Main Schools of AI - Behaviorism</a:t>
            </a:r>
            <a:endParaRPr/>
          </a:p>
        </p:txBody>
      </p:sp>
      <p:pic>
        <p:nvPicPr>
          <p:cNvPr id="1786" name="Google Shape;1786;p33"/>
          <p:cNvPicPr preferRelativeResize="0"/>
          <p:nvPr/>
        </p:nvPicPr>
        <p:blipFill rotWithShape="1">
          <a:blip r:embed="rId3">
            <a:alphaModFix/>
          </a:blip>
          <a:srcRect b="10895" l="0" r="0" t="0"/>
          <a:stretch/>
        </p:blipFill>
        <p:spPr>
          <a:xfrm>
            <a:off x="838199" y="1068512"/>
            <a:ext cx="9287831" cy="55172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AI-Related Technologies</a:t>
            </a:r>
            <a:endParaRPr/>
          </a:p>
        </p:txBody>
      </p:sp>
      <p:pic>
        <p:nvPicPr>
          <p:cNvPr id="1792" name="Google Shape;1792;p34"/>
          <p:cNvPicPr preferRelativeResize="0"/>
          <p:nvPr/>
        </p:nvPicPr>
        <p:blipFill rotWithShape="1">
          <a:blip r:embed="rId3">
            <a:alphaModFix/>
          </a:blip>
          <a:srcRect b="0" l="0" r="0" t="0"/>
          <a:stretch/>
        </p:blipFill>
        <p:spPr>
          <a:xfrm>
            <a:off x="1068512" y="1842926"/>
            <a:ext cx="9789951" cy="46190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 Processor</a:t>
            </a:r>
            <a:endParaRPr/>
          </a:p>
        </p:txBody>
      </p:sp>
      <p:sp>
        <p:nvSpPr>
          <p:cNvPr id="1798" name="Google Shape;1798;p35"/>
          <p:cNvSpPr txBox="1"/>
          <p:nvPr>
            <p:ph idx="1" type="body"/>
          </p:nvPr>
        </p:nvSpPr>
        <p:spPr>
          <a:xfrm>
            <a:off x="838200" y="1825625"/>
            <a:ext cx="10515600" cy="225321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Central processing unit (CPU)</a:t>
            </a:r>
            <a:endParaRPr/>
          </a:p>
          <a:p>
            <a:pPr indent="-228600" lvl="0" marL="228600" rtl="0" algn="l">
              <a:lnSpc>
                <a:spcPct val="90000"/>
              </a:lnSpc>
              <a:spcBef>
                <a:spcPts val="1000"/>
              </a:spcBef>
              <a:spcAft>
                <a:spcPts val="0"/>
              </a:spcAft>
              <a:buClr>
                <a:schemeClr val="dk1"/>
              </a:buClr>
              <a:buSzPts val="2800"/>
              <a:buChar char="•"/>
            </a:pPr>
            <a:r>
              <a:rPr lang="en-US"/>
              <a:t>Graphics processing unit (GPU)</a:t>
            </a:r>
            <a:endParaRPr/>
          </a:p>
          <a:p>
            <a:pPr indent="-228600" lvl="0" marL="228600" rtl="0" algn="l">
              <a:lnSpc>
                <a:spcPct val="90000"/>
              </a:lnSpc>
              <a:spcBef>
                <a:spcPts val="1000"/>
              </a:spcBef>
              <a:spcAft>
                <a:spcPts val="0"/>
              </a:spcAft>
              <a:buClr>
                <a:schemeClr val="dk1"/>
              </a:buClr>
              <a:buSzPts val="2800"/>
              <a:buChar char="•"/>
            </a:pPr>
            <a:r>
              <a:rPr lang="en-US"/>
              <a:t>Application specific integrated circuit (ASIC)</a:t>
            </a:r>
            <a:endParaRPr/>
          </a:p>
          <a:p>
            <a:pPr indent="-228600" lvl="0" marL="228600" rtl="0" algn="l">
              <a:lnSpc>
                <a:spcPct val="90000"/>
              </a:lnSpc>
              <a:spcBef>
                <a:spcPts val="1000"/>
              </a:spcBef>
              <a:spcAft>
                <a:spcPts val="0"/>
              </a:spcAft>
              <a:buClr>
                <a:schemeClr val="dk1"/>
              </a:buClr>
              <a:buSzPts val="2800"/>
              <a:buChar char="•"/>
            </a:pPr>
            <a:r>
              <a:rPr lang="en-US"/>
              <a:t>Field programmable gate array (FPGA)</a:t>
            </a:r>
            <a:endParaRPr/>
          </a:p>
        </p:txBody>
      </p:sp>
      <p:pic>
        <p:nvPicPr>
          <p:cNvPr id="1799" name="Google Shape;1799;p35"/>
          <p:cNvPicPr preferRelativeResize="0"/>
          <p:nvPr/>
        </p:nvPicPr>
        <p:blipFill rotWithShape="1">
          <a:blip r:embed="rId3">
            <a:alphaModFix/>
          </a:blip>
          <a:srcRect b="0" l="0" r="0" t="0"/>
          <a:stretch/>
        </p:blipFill>
        <p:spPr>
          <a:xfrm>
            <a:off x="2061144" y="3822327"/>
            <a:ext cx="6661615" cy="30356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AI Processor</a:t>
            </a:r>
            <a:endParaRPr/>
          </a:p>
        </p:txBody>
      </p:sp>
      <p:pic>
        <p:nvPicPr>
          <p:cNvPr id="1805" name="Google Shape;1805;p36"/>
          <p:cNvPicPr preferRelativeResize="0"/>
          <p:nvPr/>
        </p:nvPicPr>
        <p:blipFill rotWithShape="1">
          <a:blip r:embed="rId3">
            <a:alphaModFix/>
          </a:blip>
          <a:srcRect b="0" l="0" r="0" t="0"/>
          <a:stretch/>
        </p:blipFill>
        <p:spPr>
          <a:xfrm>
            <a:off x="2794571" y="1536617"/>
            <a:ext cx="7449887" cy="50337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Ecosystem of AI Industry</a:t>
            </a:r>
            <a:endParaRPr/>
          </a:p>
        </p:txBody>
      </p:sp>
      <p:graphicFrame>
        <p:nvGraphicFramePr>
          <p:cNvPr id="1811" name="Google Shape;1811;p37"/>
          <p:cNvGraphicFramePr/>
          <p:nvPr/>
        </p:nvGraphicFramePr>
        <p:xfrm>
          <a:off x="838200" y="1825625"/>
          <a:ext cx="10515600" cy="4351338"/>
        </p:xfrm>
        <a:graphic>
          <a:graphicData uri="http://schemas.openxmlformats.org/drawingml/2006/chart">
            <c:chart r:id="rId3"/>
          </a:graphicData>
        </a:graphic>
      </p:graphicFrame>
      <p:sp>
        <p:nvSpPr>
          <p:cNvPr id="1812" name="Google Shape;1812;p37"/>
          <p:cNvSpPr/>
          <p:nvPr/>
        </p:nvSpPr>
        <p:spPr>
          <a:xfrm>
            <a:off x="6374975" y="6176963"/>
            <a:ext cx="303801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3200" cap="none">
                <a:solidFill>
                  <a:schemeClr val="accent1"/>
                </a:solidFill>
                <a:latin typeface="Calibri"/>
                <a:ea typeface="Calibri"/>
                <a:cs typeface="Calibri"/>
                <a:sym typeface="Calibri"/>
              </a:rPr>
              <a:t>Unit: million USD</a:t>
            </a:r>
            <a:endParaRPr b="0" sz="3200" cap="none">
              <a:solidFill>
                <a:schemeClr val="accen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Platform Architecture for AI Applications</a:t>
            </a:r>
            <a:endParaRPr/>
          </a:p>
        </p:txBody>
      </p:sp>
      <p:pic>
        <p:nvPicPr>
          <p:cNvPr id="1818" name="Google Shape;1818;p38"/>
          <p:cNvPicPr preferRelativeResize="0"/>
          <p:nvPr/>
        </p:nvPicPr>
        <p:blipFill rotWithShape="1">
          <a:blip r:embed="rId3">
            <a:alphaModFix/>
          </a:blip>
          <a:srcRect b="0" l="0" r="0" t="0"/>
          <a:stretch/>
        </p:blipFill>
        <p:spPr>
          <a:xfrm>
            <a:off x="986319" y="1827237"/>
            <a:ext cx="9915117" cy="48277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a:t>
            </a:r>
            <a:endParaRPr/>
          </a:p>
        </p:txBody>
      </p:sp>
      <p:pic>
        <p:nvPicPr>
          <p:cNvPr id="1824" name="Google Shape;1824;p39"/>
          <p:cNvPicPr preferRelativeResize="0"/>
          <p:nvPr/>
        </p:nvPicPr>
        <p:blipFill rotWithShape="1">
          <a:blip r:embed="rId3">
            <a:alphaModFix/>
          </a:blip>
          <a:srcRect b="0" l="0" r="0" t="0"/>
          <a:stretch/>
        </p:blipFill>
        <p:spPr>
          <a:xfrm>
            <a:off x="5159680" y="365125"/>
            <a:ext cx="6639852" cy="63826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descr="example-2" id="1579" name="Google Shape;1579;p4"/>
          <p:cNvSpPr/>
          <p:nvPr/>
        </p:nvSpPr>
        <p:spPr>
          <a:xfrm>
            <a:off x="1668463"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example-2" id="1580" name="Google Shape;1580;p4"/>
          <p:cNvSpPr/>
          <p:nvPr/>
        </p:nvSpPr>
        <p:spPr>
          <a:xfrm>
            <a:off x="1668463"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581" name="Google Shape;1581;p4"/>
          <p:cNvPicPr preferRelativeResize="0"/>
          <p:nvPr/>
        </p:nvPicPr>
        <p:blipFill rotWithShape="1">
          <a:blip r:embed="rId3">
            <a:alphaModFix/>
          </a:blip>
          <a:srcRect b="20833" l="24597" r="30112" t="18750"/>
          <a:stretch/>
        </p:blipFill>
        <p:spPr>
          <a:xfrm>
            <a:off x="1524000" y="0"/>
            <a:ext cx="9144000" cy="6858000"/>
          </a:xfrm>
          <a:prstGeom prst="rect">
            <a:avLst/>
          </a:prstGeom>
          <a:noFill/>
          <a:ln>
            <a:noFill/>
          </a:ln>
        </p:spPr>
      </p:pic>
      <p:sp>
        <p:nvSpPr>
          <p:cNvPr id="1582" name="Google Shape;1582;p4"/>
          <p:cNvSpPr txBox="1"/>
          <p:nvPr/>
        </p:nvSpPr>
        <p:spPr>
          <a:xfrm>
            <a:off x="5715000" y="457201"/>
            <a:ext cx="4038600" cy="2308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Social Networks</a:t>
            </a:r>
            <a:r>
              <a:rPr b="0" i="0" lang="en-US" sz="1800" u="none" cap="none" strike="noStrike">
                <a:solidFill>
                  <a:srgbClr val="000000"/>
                </a:solidFill>
                <a:latin typeface="Arial"/>
                <a:ea typeface="Arial"/>
                <a:cs typeface="Arial"/>
                <a:sym typeface="Arial"/>
              </a:rPr>
              <a:t>: Facebook, Twitter, Instagram, and other social media content</a:t>
            </a:r>
            <a:endParaRPr/>
          </a:p>
          <a:p>
            <a:pPr indent="0" lvl="0" marL="0" marR="0" rtl="0" algn="l">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Music recommendations </a:t>
            </a:r>
            <a:r>
              <a:rPr b="0" i="0" lang="en-US" sz="1800" u="none" cap="none" strike="noStrike">
                <a:solidFill>
                  <a:srgbClr val="000000"/>
                </a:solidFill>
                <a:latin typeface="Arial"/>
                <a:ea typeface="Arial"/>
                <a:cs typeface="Arial"/>
                <a:sym typeface="Arial"/>
              </a:rPr>
              <a:t>on Spotify</a:t>
            </a:r>
            <a:endParaRPr/>
          </a:p>
          <a:p>
            <a:pPr indent="0" lvl="0" marL="0" marR="0" rtl="0" algn="l">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Movie recommendations </a:t>
            </a:r>
            <a:r>
              <a:rPr b="0" i="0" lang="en-US" sz="1800" u="none" cap="none" strike="noStrike">
                <a:solidFill>
                  <a:srgbClr val="000000"/>
                </a:solidFill>
                <a:latin typeface="Arial"/>
                <a:ea typeface="Arial"/>
                <a:cs typeface="Arial"/>
                <a:sym typeface="Arial"/>
              </a:rPr>
              <a:t>on Netflix, HBO, and other streaming services</a:t>
            </a:r>
            <a:endParaRPr/>
          </a:p>
          <a:p>
            <a:pPr indent="0" lvl="0" marL="0" marR="0" rtl="0" algn="l">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Online publishers, Google </a:t>
            </a:r>
            <a:r>
              <a:rPr b="0" i="0" lang="en-US" sz="1800" u="none" cap="none" strike="noStrike">
                <a:solidFill>
                  <a:srgbClr val="000000"/>
                </a:solidFill>
                <a:latin typeface="Arial"/>
                <a:ea typeface="Arial"/>
                <a:cs typeface="Arial"/>
                <a:sym typeface="Arial"/>
              </a:rPr>
              <a:t>also personalize the content they offer.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4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30" name="Google Shape;1830;p4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Google's use of AI in search changes everything." id="1831" name="Google Shape;1831;p40"/>
          <p:cNvPicPr preferRelativeResize="0"/>
          <p:nvPr/>
        </p:nvPicPr>
        <p:blipFill rotWithShape="1">
          <a:blip r:embed="rId3">
            <a:alphaModFix/>
          </a:blip>
          <a:srcRect b="7915" l="0" r="0" t="12396"/>
          <a:stretch/>
        </p:blipFill>
        <p:spPr>
          <a:xfrm>
            <a:off x="0" y="0"/>
            <a:ext cx="12192000" cy="6858000"/>
          </a:xfrm>
          <a:prstGeom prst="rect">
            <a:avLst/>
          </a:prstGeom>
          <a:noFill/>
          <a:ln>
            <a:noFill/>
          </a:ln>
        </p:spPr>
      </p:pic>
      <p:sp>
        <p:nvSpPr>
          <p:cNvPr id="1832" name="Google Shape;1832;p40"/>
          <p:cNvSpPr/>
          <p:nvPr/>
        </p:nvSpPr>
        <p:spPr>
          <a:xfrm>
            <a:off x="1905000" y="228600"/>
            <a:ext cx="7679100" cy="77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400"/>
              <a:buFont typeface="Arial"/>
              <a:buNone/>
            </a:pPr>
            <a:r>
              <a:rPr lang="en-US" sz="4400">
                <a:solidFill>
                  <a:srgbClr val="000000"/>
                </a:solidFill>
                <a:latin typeface="Arial"/>
                <a:ea typeface="Arial"/>
                <a:cs typeface="Arial"/>
                <a:sym typeface="Arial"/>
              </a:rPr>
              <a:t>I.Search and problem solving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41"/>
          <p:cNvSpPr txBox="1"/>
          <p:nvPr>
            <p:ph type="title"/>
          </p:nvPr>
        </p:nvSpPr>
        <p:spPr>
          <a:xfrm>
            <a:off x="1981200" y="274638"/>
            <a:ext cx="8229600" cy="7159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Hanoi Tower</a:t>
            </a:r>
            <a:endParaRPr/>
          </a:p>
        </p:txBody>
      </p:sp>
      <p:pic>
        <p:nvPicPr>
          <p:cNvPr id="1838" name="Google Shape;1838;p41"/>
          <p:cNvPicPr preferRelativeResize="0"/>
          <p:nvPr/>
        </p:nvPicPr>
        <p:blipFill rotWithShape="1">
          <a:blip r:embed="rId3">
            <a:alphaModFix/>
          </a:blip>
          <a:srcRect b="23958" l="28696" r="26208" t="37500"/>
          <a:stretch/>
        </p:blipFill>
        <p:spPr>
          <a:xfrm>
            <a:off x="3429000" y="990601"/>
            <a:ext cx="4724400" cy="2270125"/>
          </a:xfrm>
          <a:prstGeom prst="rect">
            <a:avLst/>
          </a:prstGeom>
          <a:noFill/>
          <a:ln>
            <a:noFill/>
          </a:ln>
        </p:spPr>
      </p:pic>
      <p:pic>
        <p:nvPicPr>
          <p:cNvPr id="1839" name="Google Shape;1839;p41"/>
          <p:cNvPicPr preferRelativeResize="0"/>
          <p:nvPr/>
        </p:nvPicPr>
        <p:blipFill rotWithShape="1">
          <a:blip r:embed="rId4">
            <a:alphaModFix/>
          </a:blip>
          <a:srcRect b="15625" l="24817" r="22474" t="28125"/>
          <a:stretch/>
        </p:blipFill>
        <p:spPr>
          <a:xfrm>
            <a:off x="1524000" y="3810000"/>
            <a:ext cx="4191000" cy="2514600"/>
          </a:xfrm>
          <a:prstGeom prst="rect">
            <a:avLst/>
          </a:prstGeom>
          <a:noFill/>
          <a:ln>
            <a:noFill/>
          </a:ln>
        </p:spPr>
      </p:pic>
      <p:pic>
        <p:nvPicPr>
          <p:cNvPr id="1840" name="Google Shape;1840;p41"/>
          <p:cNvPicPr preferRelativeResize="0"/>
          <p:nvPr/>
        </p:nvPicPr>
        <p:blipFill rotWithShape="1">
          <a:blip r:embed="rId5">
            <a:alphaModFix/>
          </a:blip>
          <a:srcRect b="27083" l="29501" r="27161" t="33333"/>
          <a:stretch/>
        </p:blipFill>
        <p:spPr>
          <a:xfrm>
            <a:off x="6007099" y="3733801"/>
            <a:ext cx="5047501" cy="2590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4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Playing tic tac toe</a:t>
            </a:r>
            <a:endParaRPr/>
          </a:p>
        </p:txBody>
      </p:sp>
      <p:pic>
        <p:nvPicPr>
          <p:cNvPr id="1846" name="Google Shape;1846;p42"/>
          <p:cNvPicPr preferRelativeResize="0"/>
          <p:nvPr/>
        </p:nvPicPr>
        <p:blipFill rotWithShape="1">
          <a:blip r:embed="rId3">
            <a:alphaModFix/>
          </a:blip>
          <a:srcRect b="14583" l="19327" r="19179" t="26042"/>
          <a:stretch/>
        </p:blipFill>
        <p:spPr>
          <a:xfrm>
            <a:off x="1524000" y="1893888"/>
            <a:ext cx="9144000" cy="4964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pic>
        <p:nvPicPr>
          <p:cNvPr id="1851" name="Google Shape;1851;p43"/>
          <p:cNvPicPr preferRelativeResize="0"/>
          <p:nvPr/>
        </p:nvPicPr>
        <p:blipFill rotWithShape="1">
          <a:blip r:embed="rId3">
            <a:alphaModFix/>
          </a:blip>
          <a:srcRect b="6249" l="24520" r="21938" t="22917"/>
          <a:stretch/>
        </p:blipFill>
        <p:spPr>
          <a:xfrm>
            <a:off x="1524000" y="0"/>
            <a:ext cx="92202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4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57" name="Google Shape;1857;p4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58" name="Google Shape;1858;p44"/>
          <p:cNvPicPr preferRelativeResize="0"/>
          <p:nvPr/>
        </p:nvPicPr>
        <p:blipFill rotWithShape="1">
          <a:blip r:embed="rId3">
            <a:alphaModFix/>
          </a:blip>
          <a:srcRect b="12500" l="24013" r="20351" t="14583"/>
          <a:stretch/>
        </p:blipFill>
        <p:spPr>
          <a:xfrm>
            <a:off x="1524000" y="0"/>
            <a:ext cx="9144000"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4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64" name="Google Shape;1864;p4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65" name="Google Shape;1865;p45"/>
          <p:cNvPicPr preferRelativeResize="0"/>
          <p:nvPr/>
        </p:nvPicPr>
        <p:blipFill rotWithShape="1">
          <a:blip r:embed="rId3">
            <a:alphaModFix/>
          </a:blip>
          <a:srcRect b="13541" l="24167" r="22292" t="15625"/>
          <a:stretch/>
        </p:blipFill>
        <p:spPr>
          <a:xfrm>
            <a:off x="1524000" y="0"/>
            <a:ext cx="9220200"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4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71" name="Google Shape;1871;p4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72" name="Google Shape;1872;p46"/>
          <p:cNvPicPr preferRelativeResize="0"/>
          <p:nvPr/>
        </p:nvPicPr>
        <p:blipFill rotWithShape="1">
          <a:blip r:embed="rId3">
            <a:alphaModFix/>
          </a:blip>
          <a:srcRect b="10416" l="23425" r="22108" t="15625"/>
          <a:stretch/>
        </p:blipFill>
        <p:spPr>
          <a:xfrm>
            <a:off x="1524000" y="0"/>
            <a:ext cx="9144000"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4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78" name="Google Shape;1878;p47"/>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79" name="Google Shape;1879;p47"/>
          <p:cNvPicPr preferRelativeResize="0"/>
          <p:nvPr/>
        </p:nvPicPr>
        <p:blipFill rotWithShape="1">
          <a:blip r:embed="rId3">
            <a:alphaModFix/>
          </a:blip>
          <a:srcRect b="6250" l="22839" r="20936" t="19792"/>
          <a:stretch/>
        </p:blipFill>
        <p:spPr>
          <a:xfrm>
            <a:off x="1524000" y="0"/>
            <a:ext cx="9144000"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Why so pessimistic, Max?</a:t>
            </a:r>
            <a:endParaRPr/>
          </a:p>
        </p:txBody>
      </p:sp>
      <p:pic>
        <p:nvPicPr>
          <p:cNvPr id="1885" name="Google Shape;1885;p48"/>
          <p:cNvPicPr preferRelativeResize="0"/>
          <p:nvPr/>
        </p:nvPicPr>
        <p:blipFill rotWithShape="1">
          <a:blip r:embed="rId3">
            <a:alphaModFix/>
          </a:blip>
          <a:srcRect b="25000" l="32210" r="28551" t="36458"/>
          <a:stretch/>
        </p:blipFill>
        <p:spPr>
          <a:xfrm>
            <a:off x="1981201" y="1600200"/>
            <a:ext cx="8278813" cy="4572000"/>
          </a:xfrm>
          <a:prstGeom prst="rect">
            <a:avLst/>
          </a:prstGeom>
          <a:noFill/>
          <a:ln>
            <a:noFill/>
          </a:ln>
        </p:spPr>
      </p:pic>
      <p:sp>
        <p:nvSpPr>
          <p:cNvPr id="1886" name="Google Shape;1886;p48"/>
          <p:cNvSpPr/>
          <p:nvPr/>
        </p:nvSpPr>
        <p:spPr>
          <a:xfrm>
            <a:off x="2057400" y="1600201"/>
            <a:ext cx="81534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Let's return to the tic-tac-toe game described in the beginning of this section. To narrow down the space of possible end-games to consider, we can observe that Max must clearly place an X on the top row to avoid imminent defeat:</a:t>
            </a:r>
            <a:endParaRPr/>
          </a:p>
        </p:txBody>
      </p:sp>
      <p:sp>
        <p:nvSpPr>
          <p:cNvPr id="1887" name="Google Shape;1887;p48"/>
          <p:cNvSpPr/>
          <p:nvPr/>
        </p:nvSpPr>
        <p:spPr>
          <a:xfrm>
            <a:off x="1828800" y="5248276"/>
            <a:ext cx="85344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Now it's Min's turn to play an O. Evaluate the value of this state of the game as well as the other states in the game tree where the above position is the root, using the Minimax algorithm.</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4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893" name="Google Shape;1893;p4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894" name="Google Shape;1894;p49"/>
          <p:cNvPicPr preferRelativeResize="0"/>
          <p:nvPr/>
        </p:nvPicPr>
        <p:blipFill rotWithShape="1">
          <a:blip r:embed="rId3">
            <a:alphaModFix/>
          </a:blip>
          <a:srcRect b="13541" l="23425" r="20937" t="15625"/>
          <a:stretch/>
        </p:blipFill>
        <p:spPr>
          <a:xfrm>
            <a:off x="1524001" y="0"/>
            <a:ext cx="9155113"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descr="example-2" id="1588" name="Google Shape;1588;p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descr="Hình ảnh có liên quan" id="1589" name="Google Shape;1589;p5"/>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
        <p:nvSpPr>
          <p:cNvPr id="1590" name="Google Shape;1590;p5"/>
          <p:cNvSpPr/>
          <p:nvPr/>
        </p:nvSpPr>
        <p:spPr>
          <a:xfrm>
            <a:off x="1524001" y="1"/>
            <a:ext cx="5216525"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B0F0"/>
              </a:buClr>
              <a:buSzPts val="3600"/>
              <a:buFont typeface="Arial"/>
              <a:buNone/>
            </a:pPr>
            <a:r>
              <a:rPr b="1" i="0" lang="en-US" sz="3600" u="none" cap="none" strike="noStrike">
                <a:solidFill>
                  <a:srgbClr val="00B0F0"/>
                </a:solidFill>
                <a:latin typeface="Times New Roman"/>
                <a:ea typeface="Times New Roman"/>
                <a:cs typeface="Times New Roman"/>
                <a:sym typeface="Times New Roman"/>
              </a:rPr>
              <a:t>Content recommendation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5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00" name="Google Shape;1900;p5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Káº¿t quáº£ hÃ¬nh áº£nh cho Real world AI autonomous car" id="1901" name="Google Shape;1901;p50"/>
          <p:cNvPicPr preferRelativeResize="0"/>
          <p:nvPr/>
        </p:nvPicPr>
        <p:blipFill rotWithShape="1">
          <a:blip r:embed="rId3">
            <a:alphaModFix/>
          </a:blip>
          <a:srcRect b="0" l="0" r="0" t="0"/>
          <a:stretch/>
        </p:blipFill>
        <p:spPr>
          <a:xfrm>
            <a:off x="1524000" y="-142875"/>
            <a:ext cx="9334500" cy="7000875"/>
          </a:xfrm>
          <a:prstGeom prst="rect">
            <a:avLst/>
          </a:prstGeom>
          <a:noFill/>
          <a:ln>
            <a:noFill/>
          </a:ln>
        </p:spPr>
      </p:pic>
      <p:sp>
        <p:nvSpPr>
          <p:cNvPr id="1902" name="Google Shape;1902;p50"/>
          <p:cNvSpPr/>
          <p:nvPr/>
        </p:nvSpPr>
        <p:spPr>
          <a:xfrm>
            <a:off x="3657601" y="685801"/>
            <a:ext cx="4545013"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FFFF"/>
              </a:buClr>
              <a:buSzPts val="5400"/>
              <a:buFont typeface="Arial"/>
              <a:buNone/>
            </a:pPr>
            <a:r>
              <a:rPr b="1" lang="en-US" sz="5400">
                <a:solidFill>
                  <a:srgbClr val="FFFFFF"/>
                </a:solidFill>
                <a:latin typeface="Arial"/>
                <a:ea typeface="Arial"/>
                <a:cs typeface="Arial"/>
                <a:sym typeface="Arial"/>
              </a:rPr>
              <a:t>Real world AI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5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1908" name="Google Shape;1908;p51"/>
          <p:cNvPicPr preferRelativeResize="0"/>
          <p:nvPr/>
        </p:nvPicPr>
        <p:blipFill rotWithShape="1">
          <a:blip r:embed="rId3">
            <a:alphaModFix/>
          </a:blip>
          <a:srcRect b="18833" l="24191" r="22710" t="16666"/>
          <a:stretch/>
        </p:blipFill>
        <p:spPr>
          <a:xfrm>
            <a:off x="1066800" y="0"/>
            <a:ext cx="10041842" cy="6858000"/>
          </a:xfrm>
          <a:prstGeom prst="rect">
            <a:avLst/>
          </a:prstGeom>
          <a:noFill/>
          <a:ln>
            <a:noFill/>
          </a:ln>
        </p:spPr>
      </p:pic>
      <p:sp>
        <p:nvSpPr>
          <p:cNvPr id="1909" name="Google Shape;1909;p51"/>
          <p:cNvSpPr txBox="1"/>
          <p:nvPr>
            <p:ph type="title"/>
          </p:nvPr>
        </p:nvSpPr>
        <p:spPr>
          <a:xfrm>
            <a:off x="1981200" y="1"/>
            <a:ext cx="8229600" cy="7921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I. Odds and probability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computer Vision</a:t>
            </a:r>
            <a:endParaRPr/>
          </a:p>
        </p:txBody>
      </p:sp>
      <p:sp>
        <p:nvSpPr>
          <p:cNvPr id="1915" name="Google Shape;1915;p52"/>
          <p:cNvSpPr/>
          <p:nvPr/>
        </p:nvSpPr>
        <p:spPr>
          <a:xfrm>
            <a:off x="914981" y="6072027"/>
            <a:ext cx="2224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Electronic attendance</a:t>
            </a:r>
            <a:endParaRPr/>
          </a:p>
        </p:txBody>
      </p:sp>
      <p:pic>
        <p:nvPicPr>
          <p:cNvPr id="1916" name="Google Shape;1916;p52"/>
          <p:cNvPicPr preferRelativeResize="0"/>
          <p:nvPr/>
        </p:nvPicPr>
        <p:blipFill rotWithShape="1">
          <a:blip r:embed="rId3">
            <a:alphaModFix/>
          </a:blip>
          <a:srcRect b="0" l="0" r="0" t="0"/>
          <a:stretch/>
        </p:blipFill>
        <p:spPr>
          <a:xfrm>
            <a:off x="380144" y="1690688"/>
            <a:ext cx="7578903" cy="4263133"/>
          </a:xfrm>
          <a:prstGeom prst="rect">
            <a:avLst/>
          </a:prstGeom>
          <a:noFill/>
          <a:ln>
            <a:noFill/>
          </a:ln>
        </p:spPr>
      </p:pic>
      <p:pic>
        <p:nvPicPr>
          <p:cNvPr id="1917" name="Google Shape;1917;p52"/>
          <p:cNvPicPr preferRelativeResize="0"/>
          <p:nvPr/>
        </p:nvPicPr>
        <p:blipFill rotWithShape="1">
          <a:blip r:embed="rId4">
            <a:alphaModFix/>
          </a:blip>
          <a:srcRect b="0" l="0" r="0" t="0"/>
          <a:stretch/>
        </p:blipFill>
        <p:spPr>
          <a:xfrm>
            <a:off x="7613507" y="3822254"/>
            <a:ext cx="4578493" cy="29019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computer Vision</a:t>
            </a:r>
            <a:endParaRPr/>
          </a:p>
        </p:txBody>
      </p:sp>
      <p:sp>
        <p:nvSpPr>
          <p:cNvPr id="1923" name="Google Shape;1923;p53"/>
          <p:cNvSpPr/>
          <p:nvPr/>
        </p:nvSpPr>
        <p:spPr>
          <a:xfrm>
            <a:off x="319540" y="1477464"/>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Identity verification</a:t>
            </a:r>
            <a:endParaRPr sz="1800">
              <a:solidFill>
                <a:schemeClr val="dk1"/>
              </a:solidFill>
              <a:latin typeface="Calibri"/>
              <a:ea typeface="Calibri"/>
              <a:cs typeface="Calibri"/>
              <a:sym typeface="Calibri"/>
            </a:endParaRPr>
          </a:p>
        </p:txBody>
      </p:sp>
      <p:pic>
        <p:nvPicPr>
          <p:cNvPr id="1924" name="Google Shape;1924;p53"/>
          <p:cNvPicPr preferRelativeResize="0"/>
          <p:nvPr/>
        </p:nvPicPr>
        <p:blipFill rotWithShape="1">
          <a:blip r:embed="rId3">
            <a:alphaModFix/>
          </a:blip>
          <a:srcRect b="0" l="0" r="0" t="0"/>
          <a:stretch/>
        </p:blipFill>
        <p:spPr>
          <a:xfrm>
            <a:off x="5116531" y="1477464"/>
            <a:ext cx="6883649" cy="5180190"/>
          </a:xfrm>
          <a:prstGeom prst="rect">
            <a:avLst/>
          </a:prstGeom>
          <a:noFill/>
          <a:ln>
            <a:noFill/>
          </a:ln>
        </p:spPr>
      </p:pic>
      <p:pic>
        <p:nvPicPr>
          <p:cNvPr id="1925" name="Google Shape;1925;p53"/>
          <p:cNvPicPr preferRelativeResize="0"/>
          <p:nvPr/>
        </p:nvPicPr>
        <p:blipFill rotWithShape="1">
          <a:blip r:embed="rId4">
            <a:alphaModFix/>
          </a:blip>
          <a:srcRect b="9272" l="0" r="0" t="0"/>
          <a:stretch/>
        </p:blipFill>
        <p:spPr>
          <a:xfrm>
            <a:off x="180269" y="2959135"/>
            <a:ext cx="6235271" cy="349678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computer Vision</a:t>
            </a:r>
            <a:endParaRPr/>
          </a:p>
        </p:txBody>
      </p:sp>
      <p:sp>
        <p:nvSpPr>
          <p:cNvPr id="1931" name="Google Shape;1931;p54"/>
          <p:cNvSpPr/>
          <p:nvPr/>
        </p:nvSpPr>
        <p:spPr>
          <a:xfrm>
            <a:off x="7891593" y="199982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Identity Image recognition</a:t>
            </a:r>
            <a:endParaRPr/>
          </a:p>
        </p:txBody>
      </p:sp>
      <p:pic>
        <p:nvPicPr>
          <p:cNvPr id="1932" name="Google Shape;1932;p54"/>
          <p:cNvPicPr preferRelativeResize="0"/>
          <p:nvPr/>
        </p:nvPicPr>
        <p:blipFill rotWithShape="1">
          <a:blip r:embed="rId3">
            <a:alphaModFix/>
          </a:blip>
          <a:srcRect b="0" l="0" r="0" t="0"/>
          <a:stretch/>
        </p:blipFill>
        <p:spPr>
          <a:xfrm>
            <a:off x="222072" y="1509177"/>
            <a:ext cx="6495516" cy="3247758"/>
          </a:xfrm>
          <a:prstGeom prst="rect">
            <a:avLst/>
          </a:prstGeom>
          <a:noFill/>
          <a:ln>
            <a:noFill/>
          </a:ln>
        </p:spPr>
      </p:pic>
      <p:pic>
        <p:nvPicPr>
          <p:cNvPr id="1933" name="Google Shape;1933;p54"/>
          <p:cNvPicPr preferRelativeResize="0"/>
          <p:nvPr/>
        </p:nvPicPr>
        <p:blipFill rotWithShape="1">
          <a:blip r:embed="rId4">
            <a:alphaModFix/>
          </a:blip>
          <a:srcRect b="0" l="0" r="0" t="0"/>
          <a:stretch/>
        </p:blipFill>
        <p:spPr>
          <a:xfrm>
            <a:off x="5381275" y="3416950"/>
            <a:ext cx="6460860" cy="3230430"/>
          </a:xfrm>
          <a:prstGeom prst="rect">
            <a:avLst/>
          </a:prstGeom>
          <a:noFill/>
          <a:ln>
            <a:noFill/>
          </a:ln>
        </p:spPr>
      </p:pic>
      <p:pic>
        <p:nvPicPr>
          <p:cNvPr id="1934" name="Google Shape;1934;p54"/>
          <p:cNvPicPr preferRelativeResize="0"/>
          <p:nvPr/>
        </p:nvPicPr>
        <p:blipFill rotWithShape="1">
          <a:blip r:embed="rId5">
            <a:alphaModFix/>
          </a:blip>
          <a:srcRect b="0" l="0" r="0" t="0"/>
          <a:stretch/>
        </p:blipFill>
        <p:spPr>
          <a:xfrm>
            <a:off x="222072" y="4361829"/>
            <a:ext cx="5413146" cy="22855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940" name="Google Shape;1940;p55"/>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ow to share you location and directions in Maps for iPhone and iPad" id="1941" name="Google Shape;1941;p55"/>
          <p:cNvPicPr preferRelativeResize="0"/>
          <p:nvPr/>
        </p:nvPicPr>
        <p:blipFill rotWithShape="1">
          <a:blip r:embed="rId3">
            <a:alphaModFix/>
          </a:blip>
          <a:srcRect b="0" l="0" r="0" t="0"/>
          <a:stretch/>
        </p:blipFill>
        <p:spPr>
          <a:xfrm>
            <a:off x="185195" y="0"/>
            <a:ext cx="9155575" cy="6858000"/>
          </a:xfrm>
          <a:prstGeom prst="rect">
            <a:avLst/>
          </a:prstGeom>
          <a:noFill/>
          <a:ln>
            <a:noFill/>
          </a:ln>
        </p:spPr>
      </p:pic>
      <p:sp>
        <p:nvSpPr>
          <p:cNvPr id="1942" name="Google Shape;1942;p55"/>
          <p:cNvSpPr/>
          <p:nvPr/>
        </p:nvSpPr>
        <p:spPr>
          <a:xfrm>
            <a:off x="1752600" y="6135688"/>
            <a:ext cx="8610600" cy="646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31859B"/>
                </a:solidFill>
                <a:latin typeface="Arial"/>
                <a:ea typeface="Arial"/>
                <a:cs typeface="Arial"/>
                <a:sym typeface="Arial"/>
              </a:rPr>
              <a:t>Sear</a:t>
            </a:r>
            <a:r>
              <a:rPr b="1" lang="en-US" sz="3600">
                <a:solidFill>
                  <a:srgbClr val="FFFFFF"/>
                </a:solidFill>
                <a:latin typeface="Arial"/>
                <a:ea typeface="Arial"/>
                <a:cs typeface="Arial"/>
                <a:sym typeface="Arial"/>
              </a:rPr>
              <a:t>ch in practic</a:t>
            </a:r>
            <a:r>
              <a:rPr b="1" lang="en-US" sz="3600">
                <a:solidFill>
                  <a:srgbClr val="31859B"/>
                </a:solidFill>
                <a:latin typeface="Arial"/>
                <a:ea typeface="Arial"/>
                <a:cs typeface="Arial"/>
                <a:sym typeface="Arial"/>
              </a:rPr>
              <a:t>e: getting from A to B</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pic>
        <p:nvPicPr>
          <p:cNvPr id="1947" name="Google Shape;1947;p56"/>
          <p:cNvPicPr preferRelativeResize="0"/>
          <p:nvPr/>
        </p:nvPicPr>
        <p:blipFill rotWithShape="1">
          <a:blip r:embed="rId3">
            <a:alphaModFix/>
          </a:blip>
          <a:srcRect b="35417" l="19913" r="18008" t="39583"/>
          <a:stretch/>
        </p:blipFill>
        <p:spPr>
          <a:xfrm>
            <a:off x="2133600" y="1143000"/>
            <a:ext cx="8077200" cy="1828800"/>
          </a:xfrm>
          <a:prstGeom prst="rect">
            <a:avLst/>
          </a:prstGeom>
          <a:noFill/>
          <a:ln>
            <a:noFill/>
          </a:ln>
        </p:spPr>
      </p:pic>
      <p:pic>
        <p:nvPicPr>
          <p:cNvPr id="1948" name="Google Shape;1948;p56"/>
          <p:cNvPicPr preferRelativeResize="0"/>
          <p:nvPr>
            <p:ph idx="1" type="body"/>
          </p:nvPr>
        </p:nvPicPr>
        <p:blipFill rotWithShape="1">
          <a:blip r:embed="rId4">
            <a:alphaModFix/>
          </a:blip>
          <a:srcRect b="25922" l="16870" r="17816" t="18519"/>
          <a:stretch/>
        </p:blipFill>
        <p:spPr>
          <a:xfrm>
            <a:off x="2133600" y="2538414"/>
            <a:ext cx="8077200" cy="3862387"/>
          </a:xfrm>
          <a:prstGeom prst="rect">
            <a:avLst/>
          </a:prstGeom>
          <a:noFill/>
          <a:ln>
            <a:noFill/>
          </a:ln>
        </p:spPr>
      </p:pic>
      <p:sp>
        <p:nvSpPr>
          <p:cNvPr id="1949" name="Google Shape;1949;p56"/>
          <p:cNvSpPr/>
          <p:nvPr/>
        </p:nvSpPr>
        <p:spPr>
          <a:xfrm>
            <a:off x="1828800" y="304801"/>
            <a:ext cx="86106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7030A0"/>
              </a:buClr>
              <a:buSzPts val="3600"/>
              <a:buFont typeface="Arial"/>
              <a:buNone/>
            </a:pPr>
            <a:r>
              <a:rPr b="1" lang="en-US" sz="3600">
                <a:solidFill>
                  <a:srgbClr val="7030A0"/>
                </a:solidFill>
                <a:latin typeface="Arial"/>
                <a:ea typeface="Arial"/>
                <a:cs typeface="Arial"/>
                <a:sym typeface="Arial"/>
              </a:rPr>
              <a:t>Search in practice: getting from A to B</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5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t>Toy problem: chicken crossing</a:t>
            </a:r>
            <a:endParaRPr/>
          </a:p>
        </p:txBody>
      </p:sp>
      <p:sp>
        <p:nvSpPr>
          <p:cNvPr id="1955" name="Google Shape;1955;p57"/>
          <p:cNvSpPr txBox="1"/>
          <p:nvPr>
            <p:ph idx="1" type="body"/>
          </p:nvPr>
        </p:nvSpPr>
        <p:spPr>
          <a:xfrm>
            <a:off x="2209800" y="3581400"/>
            <a:ext cx="7924800" cy="2895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Arial"/>
              <a:buNone/>
            </a:pPr>
            <a:r>
              <a:rPr lang="en-US" sz="2000"/>
              <a:t>     We’ll start from a simple puzzle to illustrate the ideas. A robot on a rowboat needs to move three pieces of cargo across a river: a fox, a chicken, and a sack of chicken-feed. The fox will eat the chicken if it has the chance, and the chicken will eat the chicken-feed if it has the chance, and neither is a desirable outcome. The robot is capable of keeping the animals from doing harm when it is near them, but only the robot can operate the rowboat and only two of the pieces of cargo can fit on the rowboat together with the robot. How can the robot move all of its cargo to the opposite bank of the river?</a:t>
            </a:r>
            <a:endParaRPr/>
          </a:p>
          <a:p>
            <a:pPr indent="-215900" lvl="0" marL="342900" rtl="0" algn="l">
              <a:spcBef>
                <a:spcPts val="400"/>
              </a:spcBef>
              <a:spcAft>
                <a:spcPts val="0"/>
              </a:spcAft>
              <a:buClr>
                <a:schemeClr val="dk1"/>
              </a:buClr>
              <a:buSzPts val="2000"/>
              <a:buNone/>
            </a:pPr>
            <a:r>
              <a:t/>
            </a:r>
            <a:endParaRPr sz="2000"/>
          </a:p>
        </p:txBody>
      </p:sp>
      <p:pic>
        <p:nvPicPr>
          <p:cNvPr id="1956" name="Google Shape;1956;p57"/>
          <p:cNvPicPr preferRelativeResize="0"/>
          <p:nvPr/>
        </p:nvPicPr>
        <p:blipFill rotWithShape="1">
          <a:blip r:embed="rId3">
            <a:alphaModFix/>
          </a:blip>
          <a:srcRect b="14583" l="24931" r="22472" t="15253"/>
          <a:stretch/>
        </p:blipFill>
        <p:spPr>
          <a:xfrm>
            <a:off x="4724400" y="1143000"/>
            <a:ext cx="3200400" cy="2400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descr="chicken-crossing" id="1961" name="Google Shape;1961;p58"/>
          <p:cNvSpPr/>
          <p:nvPr/>
        </p:nvSpPr>
        <p:spPr>
          <a:xfrm>
            <a:off x="1668463"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pic>
        <p:nvPicPr>
          <p:cNvPr id="1962" name="Google Shape;1962;p58"/>
          <p:cNvPicPr preferRelativeResize="0"/>
          <p:nvPr/>
        </p:nvPicPr>
        <p:blipFill rotWithShape="1">
          <a:blip r:embed="rId3">
            <a:alphaModFix/>
          </a:blip>
          <a:srcRect b="14583" l="24931" r="22472" t="15253"/>
          <a:stretch/>
        </p:blipFill>
        <p:spPr>
          <a:xfrm>
            <a:off x="1524000" y="0"/>
            <a:ext cx="9144000"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59"/>
          <p:cNvSpPr txBox="1"/>
          <p:nvPr>
            <p:ph type="title"/>
          </p:nvPr>
        </p:nvSpPr>
        <p:spPr>
          <a:xfrm>
            <a:off x="1828800" y="304800"/>
            <a:ext cx="88392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4000"/>
              <a:t>States of the chicken crossing puzzle</a:t>
            </a:r>
            <a:endParaRPr sz="4000"/>
          </a:p>
        </p:txBody>
      </p:sp>
      <p:graphicFrame>
        <p:nvGraphicFramePr>
          <p:cNvPr id="1968" name="Google Shape;1968;p59"/>
          <p:cNvGraphicFramePr/>
          <p:nvPr/>
        </p:nvGraphicFramePr>
        <p:xfrm>
          <a:off x="1981200" y="1295400"/>
          <a:ext cx="3000000" cy="3000000"/>
        </p:xfrm>
        <a:graphic>
          <a:graphicData uri="http://schemas.openxmlformats.org/drawingml/2006/table">
            <a:tbl>
              <a:tblPr>
                <a:noFill/>
                <a:tableStyleId>{BE797673-FE80-47F3-8A4A-D8493309DA47}</a:tableStyleId>
              </a:tblPr>
              <a:tblGrid>
                <a:gridCol w="1661150"/>
                <a:gridCol w="1661150"/>
                <a:gridCol w="1661150"/>
                <a:gridCol w="1661150"/>
                <a:gridCol w="1661150"/>
              </a:tblGrid>
              <a:tr h="304800">
                <a:tc>
                  <a:txBody>
                    <a:bodyPr/>
                    <a:lstStyle/>
                    <a:p>
                      <a:pPr indent="0" lvl="0" marL="0" marR="0" rtl="0" algn="ctr">
                        <a:lnSpc>
                          <a:spcPct val="115000"/>
                        </a:lnSpc>
                        <a:spcBef>
                          <a:spcPts val="0"/>
                        </a:spcBef>
                        <a:spcAft>
                          <a:spcPts val="0"/>
                        </a:spcAft>
                        <a:buNone/>
                      </a:pPr>
                      <a:r>
                        <a:rPr b="1" lang="en-US" sz="1350" u="none" cap="none" strike="noStrike">
                          <a:solidFill>
                            <a:srgbClr val="000000"/>
                          </a:solidFill>
                          <a:latin typeface="Arial"/>
                          <a:ea typeface="Arial"/>
                          <a:cs typeface="Arial"/>
                          <a:sym typeface="Arial"/>
                        </a:rPr>
                        <a:t>State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1350" u="none" cap="none" strike="noStrike">
                          <a:solidFill>
                            <a:srgbClr val="000000"/>
                          </a:solidFill>
                          <a:latin typeface="Arial"/>
                          <a:ea typeface="Arial"/>
                          <a:cs typeface="Arial"/>
                          <a:sym typeface="Arial"/>
                        </a:rPr>
                        <a:t>Robot</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1350" u="none" cap="none" strike="noStrike">
                          <a:solidFill>
                            <a:srgbClr val="000000"/>
                          </a:solidFill>
                          <a:latin typeface="Arial"/>
                          <a:ea typeface="Arial"/>
                          <a:cs typeface="Arial"/>
                          <a:sym typeface="Arial"/>
                        </a:rPr>
                        <a:t>Fox</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1350" u="none" cap="none" strike="noStrike">
                          <a:solidFill>
                            <a:srgbClr val="000000"/>
                          </a:solidFill>
                          <a:latin typeface="Arial"/>
                          <a:ea typeface="Arial"/>
                          <a:cs typeface="Arial"/>
                          <a:sym typeface="Arial"/>
                        </a:rPr>
                        <a:t>Chicken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1350" u="none" cap="none" strike="noStrike">
                          <a:solidFill>
                            <a:srgbClr val="000000"/>
                          </a:solidFill>
                          <a:latin typeface="Arial"/>
                          <a:ea typeface="Arial"/>
                          <a:cs typeface="Arial"/>
                          <a:sym typeface="Arial"/>
                        </a:rPr>
                        <a:t>Chicken-feed</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NNNN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NNNF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NNFN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NNFF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NFNN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NFNF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NFFN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NFFF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FNNN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FNNF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FNFN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FNFF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FFNN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FFNF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FFFN</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Near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304800">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FFFF</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1350" u="none" cap="none" strike="noStrike">
                          <a:solidFill>
                            <a:srgbClr val="000000"/>
                          </a:solidFill>
                          <a:latin typeface="Arial"/>
                          <a:ea typeface="Arial"/>
                          <a:cs typeface="Arial"/>
                          <a:sym typeface="Arial"/>
                        </a:rPr>
                        <a:t>Far side</a:t>
                      </a:r>
                      <a:endParaRPr sz="11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596" name="Google Shape;1596;p6"/>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Image processing" id="1597" name="Google Shape;1597;p6"/>
          <p:cNvPicPr preferRelativeResize="0"/>
          <p:nvPr/>
        </p:nvPicPr>
        <p:blipFill rotWithShape="1">
          <a:blip r:embed="rId3">
            <a:alphaModFix/>
          </a:blip>
          <a:srcRect b="0" l="5844" r="6493" t="0"/>
          <a:stretch/>
        </p:blipFill>
        <p:spPr>
          <a:xfrm>
            <a:off x="1524000" y="0"/>
            <a:ext cx="9144000" cy="6845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6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10 Left states </a:t>
            </a:r>
            <a:endParaRPr/>
          </a:p>
        </p:txBody>
      </p:sp>
      <p:graphicFrame>
        <p:nvGraphicFramePr>
          <p:cNvPr id="1974" name="Google Shape;1974;p60"/>
          <p:cNvGraphicFramePr/>
          <p:nvPr/>
        </p:nvGraphicFramePr>
        <p:xfrm>
          <a:off x="2057400" y="1752600"/>
          <a:ext cx="3000000" cy="3000000"/>
        </p:xfrm>
        <a:graphic>
          <a:graphicData uri="http://schemas.openxmlformats.org/drawingml/2006/table">
            <a:tbl>
              <a:tblPr>
                <a:noFill/>
                <a:tableStyleId>{BE797673-FE80-47F3-8A4A-D8493309DA47}</a:tableStyleId>
              </a:tblPr>
              <a:tblGrid>
                <a:gridCol w="1645925"/>
                <a:gridCol w="1645925"/>
                <a:gridCol w="1645925"/>
                <a:gridCol w="1645925"/>
                <a:gridCol w="1645925"/>
              </a:tblGrid>
              <a:tr h="436425">
                <a:tc>
                  <a:txBody>
                    <a:bodyPr/>
                    <a:lstStyle/>
                    <a:p>
                      <a:pPr indent="0" lvl="0" marL="0" marR="0" rtl="0" algn="ctr">
                        <a:lnSpc>
                          <a:spcPct val="115000"/>
                        </a:lnSpc>
                        <a:spcBef>
                          <a:spcPts val="0"/>
                        </a:spcBef>
                        <a:spcAft>
                          <a:spcPts val="0"/>
                        </a:spcAft>
                        <a:buNone/>
                      </a:pPr>
                      <a:r>
                        <a:rPr b="1" lang="en-US" sz="2000" u="none" cap="none" strike="noStrike">
                          <a:solidFill>
                            <a:srgbClr val="000000"/>
                          </a:solidFill>
                          <a:latin typeface="Arial"/>
                          <a:ea typeface="Arial"/>
                          <a:cs typeface="Arial"/>
                          <a:sym typeface="Arial"/>
                        </a:rPr>
                        <a:t>State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2000" u="none" cap="none" strike="noStrike">
                          <a:solidFill>
                            <a:srgbClr val="000000"/>
                          </a:solidFill>
                          <a:latin typeface="Arial"/>
                          <a:ea typeface="Arial"/>
                          <a:cs typeface="Arial"/>
                          <a:sym typeface="Arial"/>
                        </a:rPr>
                        <a:t>Robot</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2000" u="none" cap="none" strike="noStrike">
                          <a:solidFill>
                            <a:srgbClr val="000000"/>
                          </a:solidFill>
                          <a:latin typeface="Arial"/>
                          <a:ea typeface="Arial"/>
                          <a:cs typeface="Arial"/>
                          <a:sym typeface="Arial"/>
                        </a:rPr>
                        <a:t>Fox</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2000" u="none" cap="none" strike="noStrike">
                          <a:solidFill>
                            <a:srgbClr val="000000"/>
                          </a:solidFill>
                          <a:latin typeface="Arial"/>
                          <a:ea typeface="Arial"/>
                          <a:cs typeface="Arial"/>
                          <a:sym typeface="Arial"/>
                        </a:rPr>
                        <a:t>Chicken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b="1" lang="en-US" sz="2000" u="none" cap="none" strike="noStrike">
                          <a:solidFill>
                            <a:srgbClr val="000000"/>
                          </a:solidFill>
                          <a:latin typeface="Arial"/>
                          <a:ea typeface="Arial"/>
                          <a:cs typeface="Arial"/>
                          <a:sym typeface="Arial"/>
                        </a:rPr>
                        <a:t>Chicken-feed</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NNNN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NNNF</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NNFN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NFNN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NFNF</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FNFN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FNFF</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FFNF</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FFFN</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Near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FCFBF8"/>
                    </a:solidFill>
                  </a:tcPr>
                </a:tc>
              </a:tr>
              <a:tr h="436425">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FFFF</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c>
                  <a:txBody>
                    <a:bodyPr/>
                    <a:lstStyle/>
                    <a:p>
                      <a:pPr indent="0" lvl="0" marL="0" marR="0" rtl="0" algn="ctr">
                        <a:lnSpc>
                          <a:spcPct val="115000"/>
                        </a:lnSpc>
                        <a:spcBef>
                          <a:spcPts val="0"/>
                        </a:spcBef>
                        <a:spcAft>
                          <a:spcPts val="0"/>
                        </a:spcAft>
                        <a:buNone/>
                      </a:pPr>
                      <a:r>
                        <a:rPr lang="en-US" sz="2000" u="none" cap="none" strike="noStrike">
                          <a:solidFill>
                            <a:srgbClr val="000000"/>
                          </a:solidFill>
                          <a:latin typeface="Arial"/>
                          <a:ea typeface="Arial"/>
                          <a:cs typeface="Arial"/>
                          <a:sym typeface="Arial"/>
                        </a:rPr>
                        <a:t>Far side</a:t>
                      </a:r>
                      <a:endParaRPr sz="2000" u="none" cap="none" strike="noStrike">
                        <a:latin typeface="Calibri"/>
                        <a:ea typeface="Calibri"/>
                        <a:cs typeface="Calibri"/>
                        <a:sym typeface="Calibri"/>
                      </a:endParaRPr>
                    </a:p>
                  </a:txBody>
                  <a:tcPr marT="0" marB="0" marR="0" marL="0" anchor="ctr">
                    <a:lnL cap="flat" cmpd="sng" w="12700">
                      <a:solidFill>
                        <a:srgbClr val="29264C"/>
                      </a:solidFill>
                      <a:prstDash val="solid"/>
                      <a:round/>
                      <a:headEnd len="sm" w="sm" type="none"/>
                      <a:tailEnd len="sm" w="sm" type="none"/>
                    </a:lnL>
                    <a:lnR cap="flat" cmpd="sng" w="12700">
                      <a:solidFill>
                        <a:srgbClr val="29264C"/>
                      </a:solidFill>
                      <a:prstDash val="solid"/>
                      <a:round/>
                      <a:headEnd len="sm" w="sm" type="none"/>
                      <a:tailEnd len="sm" w="sm" type="none"/>
                    </a:lnR>
                    <a:lnT cap="flat" cmpd="sng" w="12700">
                      <a:solidFill>
                        <a:srgbClr val="29264C"/>
                      </a:solidFill>
                      <a:prstDash val="solid"/>
                      <a:round/>
                      <a:headEnd len="sm" w="sm" type="none"/>
                      <a:tailEnd len="sm" w="sm" type="none"/>
                    </a:lnT>
                    <a:lnB cap="flat" cmpd="sng" w="12700">
                      <a:solidFill>
                        <a:srgbClr val="29264C"/>
                      </a:solidFill>
                      <a:prstDash val="solid"/>
                      <a:round/>
                      <a:headEnd len="sm" w="sm" type="none"/>
                      <a:tailEnd len="sm" w="sm" type="none"/>
                    </a:lnB>
                    <a:solidFill>
                      <a:srgbClr val="EBE9EF"/>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id="1980" name="Google Shape;1980;p61"/>
          <p:cNvPicPr preferRelativeResize="0"/>
          <p:nvPr/>
        </p:nvPicPr>
        <p:blipFill rotWithShape="1">
          <a:blip r:embed="rId3">
            <a:alphaModFix/>
          </a:blip>
          <a:srcRect b="22916" l="23425" r="20937" t="38542"/>
          <a:stretch/>
        </p:blipFill>
        <p:spPr>
          <a:xfrm>
            <a:off x="2209800" y="0"/>
            <a:ext cx="7239000" cy="2819400"/>
          </a:xfrm>
          <a:prstGeom prst="rect">
            <a:avLst/>
          </a:prstGeom>
          <a:noFill/>
          <a:ln>
            <a:noFill/>
          </a:ln>
        </p:spPr>
      </p:pic>
      <p:pic>
        <p:nvPicPr>
          <p:cNvPr id="1981" name="Google Shape;1981;p61"/>
          <p:cNvPicPr preferRelativeResize="0"/>
          <p:nvPr/>
        </p:nvPicPr>
        <p:blipFill rotWithShape="1">
          <a:blip r:embed="rId4">
            <a:alphaModFix/>
          </a:blip>
          <a:srcRect b="16666" l="22474" r="22474" t="31250"/>
          <a:stretch/>
        </p:blipFill>
        <p:spPr>
          <a:xfrm>
            <a:off x="2209800" y="2549526"/>
            <a:ext cx="7239000" cy="3851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6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1987" name="Google Shape;1987;p62"/>
          <p:cNvPicPr preferRelativeResize="0"/>
          <p:nvPr/>
        </p:nvPicPr>
        <p:blipFill rotWithShape="1">
          <a:blip r:embed="rId3">
            <a:alphaModFix/>
          </a:blip>
          <a:srcRect b="23958" l="23425" r="20937" t="18749"/>
          <a:stretch/>
        </p:blipFill>
        <p:spPr>
          <a:xfrm>
            <a:off x="1981200" y="1789114"/>
            <a:ext cx="8229600" cy="476408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computer Vision</a:t>
            </a:r>
            <a:endParaRPr/>
          </a:p>
        </p:txBody>
      </p:sp>
      <p:sp>
        <p:nvSpPr>
          <p:cNvPr id="1993" name="Google Shape;1993;p63"/>
          <p:cNvSpPr/>
          <p:nvPr/>
        </p:nvSpPr>
        <p:spPr>
          <a:xfrm>
            <a:off x="463377" y="1690688"/>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Image recognition</a:t>
            </a:r>
            <a:endParaRPr/>
          </a:p>
        </p:txBody>
      </p:sp>
      <p:pic>
        <p:nvPicPr>
          <p:cNvPr id="1994" name="Google Shape;1994;p63"/>
          <p:cNvPicPr preferRelativeResize="0"/>
          <p:nvPr/>
        </p:nvPicPr>
        <p:blipFill rotWithShape="1">
          <a:blip r:embed="rId3">
            <a:alphaModFix/>
          </a:blip>
          <a:srcRect b="0" l="0" r="0" t="0"/>
          <a:stretch/>
        </p:blipFill>
        <p:spPr>
          <a:xfrm>
            <a:off x="3123343" y="1506022"/>
            <a:ext cx="7243281" cy="51184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Speech Processing</a:t>
            </a:r>
            <a:endParaRPr/>
          </a:p>
        </p:txBody>
      </p:sp>
      <p:sp>
        <p:nvSpPr>
          <p:cNvPr id="2000" name="Google Shape;2000;p64"/>
          <p:cNvSpPr/>
          <p:nvPr/>
        </p:nvSpPr>
        <p:spPr>
          <a:xfrm>
            <a:off x="1059156" y="6149731"/>
            <a:ext cx="16283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Intelligent Q&amp;A</a:t>
            </a:r>
            <a:endParaRPr/>
          </a:p>
        </p:txBody>
      </p:sp>
      <p:pic>
        <p:nvPicPr>
          <p:cNvPr id="2001" name="Google Shape;2001;p64"/>
          <p:cNvPicPr preferRelativeResize="0"/>
          <p:nvPr/>
        </p:nvPicPr>
        <p:blipFill rotWithShape="1">
          <a:blip r:embed="rId3">
            <a:alphaModFix/>
          </a:blip>
          <a:srcRect b="0" l="0" r="0" t="0"/>
          <a:stretch/>
        </p:blipFill>
        <p:spPr>
          <a:xfrm>
            <a:off x="3030875" y="1494688"/>
            <a:ext cx="8556019" cy="520866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6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Speech and Voice Recognition</a:t>
            </a:r>
            <a:endParaRPr/>
          </a:p>
        </p:txBody>
      </p:sp>
      <p:graphicFrame>
        <p:nvGraphicFramePr>
          <p:cNvPr id="2007" name="Google Shape;2007;p65"/>
          <p:cNvGraphicFramePr/>
          <p:nvPr/>
        </p:nvGraphicFramePr>
        <p:xfrm>
          <a:off x="972272" y="1600200"/>
          <a:ext cx="3000000" cy="3000000"/>
        </p:xfrm>
        <a:graphic>
          <a:graphicData uri="http://schemas.openxmlformats.org/drawingml/2006/table">
            <a:tbl>
              <a:tblPr bandRow="1" firstRow="1">
                <a:noFill/>
                <a:tableStyleId>{F5E613EF-BEBB-42A5-AFBB-B4E31715F997}</a:tableStyleId>
              </a:tblPr>
              <a:tblGrid>
                <a:gridCol w="5305075"/>
                <a:gridCol w="5305075"/>
              </a:tblGrid>
              <a:tr h="599000">
                <a:tc>
                  <a:txBody>
                    <a:bodyPr/>
                    <a:lstStyle/>
                    <a:p>
                      <a:pPr indent="0" lvl="0" marL="0" marR="0" rtl="0" algn="ctr">
                        <a:spcBef>
                          <a:spcPts val="0"/>
                        </a:spcBef>
                        <a:spcAft>
                          <a:spcPts val="0"/>
                        </a:spcAft>
                        <a:buNone/>
                      </a:pPr>
                      <a:r>
                        <a:rPr lang="en-US" sz="2000" u="none" cap="none" strike="noStrike"/>
                        <a:t>Speech Recognition</a:t>
                      </a:r>
                      <a:endParaRPr/>
                    </a:p>
                  </a:txBody>
                  <a:tcPr marT="76200" marB="76200" marR="76200" marL="76200"/>
                </a:tc>
                <a:tc>
                  <a:txBody>
                    <a:bodyPr/>
                    <a:lstStyle/>
                    <a:p>
                      <a:pPr indent="0" lvl="0" marL="0" marR="0" rtl="0" algn="ctr">
                        <a:spcBef>
                          <a:spcPts val="0"/>
                        </a:spcBef>
                        <a:spcAft>
                          <a:spcPts val="0"/>
                        </a:spcAft>
                        <a:buNone/>
                      </a:pPr>
                      <a:r>
                        <a:rPr lang="en-US" sz="2000" u="none" cap="none" strike="noStrike"/>
                        <a:t>Voice Recognition</a:t>
                      </a:r>
                      <a:endParaRPr/>
                    </a:p>
                  </a:txBody>
                  <a:tcPr marT="76200" marB="76200" marR="76200" marL="76200"/>
                </a:tc>
              </a:tr>
              <a:tr h="998325">
                <a:tc>
                  <a:txBody>
                    <a:bodyPr/>
                    <a:lstStyle/>
                    <a:p>
                      <a:pPr indent="0" lvl="0" marL="0" marR="0" rtl="0" algn="l">
                        <a:spcBef>
                          <a:spcPts val="0"/>
                        </a:spcBef>
                        <a:spcAft>
                          <a:spcPts val="0"/>
                        </a:spcAft>
                        <a:buNone/>
                      </a:pPr>
                      <a:r>
                        <a:rPr lang="en-US" sz="2000" u="none" cap="none" strike="noStrike"/>
                        <a:t>The speech recognition aims at understanding and comprehending </a:t>
                      </a:r>
                      <a:r>
                        <a:rPr b="1" lang="en-US" sz="2000" u="none" cap="none" strike="noStrike"/>
                        <a:t>WHAT</a:t>
                      </a:r>
                      <a:r>
                        <a:rPr lang="en-US" sz="2000" u="none" cap="none" strike="noStrike"/>
                        <a:t> was spoken.</a:t>
                      </a:r>
                      <a:endParaRPr/>
                    </a:p>
                  </a:txBody>
                  <a:tcPr marT="76200" marB="76200" marR="76200" marL="76200"/>
                </a:tc>
                <a:tc>
                  <a:txBody>
                    <a:bodyPr/>
                    <a:lstStyle/>
                    <a:p>
                      <a:pPr indent="0" lvl="0" marL="0" marR="0" rtl="0" algn="l">
                        <a:spcBef>
                          <a:spcPts val="0"/>
                        </a:spcBef>
                        <a:spcAft>
                          <a:spcPts val="0"/>
                        </a:spcAft>
                        <a:buNone/>
                      </a:pPr>
                      <a:r>
                        <a:rPr lang="en-US" sz="2000" u="none" cap="none" strike="noStrike"/>
                        <a:t>The objective of voice recognition is to recognize </a:t>
                      </a:r>
                      <a:r>
                        <a:rPr b="1" lang="en-US" sz="2000" u="none" cap="none" strike="noStrike"/>
                        <a:t>WHO</a:t>
                      </a:r>
                      <a:r>
                        <a:rPr lang="en-US" sz="2000" u="none" cap="none" strike="noStrike"/>
                        <a:t> is speaking.</a:t>
                      </a:r>
                      <a:endParaRPr/>
                    </a:p>
                  </a:txBody>
                  <a:tcPr marT="76200" marB="76200" marR="76200" marL="76200"/>
                </a:tc>
              </a:tr>
              <a:tr h="998325">
                <a:tc>
                  <a:txBody>
                    <a:bodyPr/>
                    <a:lstStyle/>
                    <a:p>
                      <a:pPr indent="0" lvl="0" marL="0" marR="0" rtl="0" algn="l">
                        <a:spcBef>
                          <a:spcPts val="0"/>
                        </a:spcBef>
                        <a:spcAft>
                          <a:spcPts val="0"/>
                        </a:spcAft>
                        <a:buNone/>
                      </a:pPr>
                      <a:r>
                        <a:rPr lang="en-US" sz="2000" u="none" cap="none" strike="noStrike"/>
                        <a:t>It is used in hand-free computing, map, or menu navigation.</a:t>
                      </a:r>
                      <a:endParaRPr/>
                    </a:p>
                  </a:txBody>
                  <a:tcPr marT="76200" marB="76200" marR="76200" marL="76200"/>
                </a:tc>
                <a:tc>
                  <a:txBody>
                    <a:bodyPr/>
                    <a:lstStyle/>
                    <a:p>
                      <a:pPr indent="0" lvl="0" marL="0" marR="0" rtl="0" algn="l">
                        <a:spcBef>
                          <a:spcPts val="0"/>
                        </a:spcBef>
                        <a:spcAft>
                          <a:spcPts val="0"/>
                        </a:spcAft>
                        <a:buNone/>
                      </a:pPr>
                      <a:r>
                        <a:rPr lang="en-US" sz="2000" u="none" cap="none" strike="noStrike"/>
                        <a:t>It is used to identify a person by analysing its tone, voice pitch, and accent, etc.</a:t>
                      </a:r>
                      <a:endParaRPr/>
                    </a:p>
                  </a:txBody>
                  <a:tcPr marT="76200" marB="76200" marR="76200" marL="76200"/>
                </a:tc>
              </a:tr>
              <a:tr h="998325">
                <a:tc>
                  <a:txBody>
                    <a:bodyPr/>
                    <a:lstStyle/>
                    <a:p>
                      <a:pPr indent="0" lvl="0" marL="0" marR="0" rtl="0" algn="l">
                        <a:spcBef>
                          <a:spcPts val="0"/>
                        </a:spcBef>
                        <a:spcAft>
                          <a:spcPts val="0"/>
                        </a:spcAft>
                        <a:buNone/>
                      </a:pPr>
                      <a:r>
                        <a:rPr lang="en-US" sz="2000" u="none" cap="none" strike="noStrike"/>
                        <a:t>Machine does not need training for Speech Recognition as it is not speaker dependent.</a:t>
                      </a:r>
                      <a:endParaRPr/>
                    </a:p>
                  </a:txBody>
                  <a:tcPr marT="76200" marB="76200" marR="76200" marL="76200"/>
                </a:tc>
                <a:tc>
                  <a:txBody>
                    <a:bodyPr/>
                    <a:lstStyle/>
                    <a:p>
                      <a:pPr indent="0" lvl="0" marL="0" marR="0" rtl="0" algn="l">
                        <a:spcBef>
                          <a:spcPts val="0"/>
                        </a:spcBef>
                        <a:spcAft>
                          <a:spcPts val="0"/>
                        </a:spcAft>
                        <a:buNone/>
                      </a:pPr>
                      <a:r>
                        <a:rPr lang="en-US" sz="2000" u="none" cap="none" strike="noStrike"/>
                        <a:t>This recognition system needs training as it is person oriented.</a:t>
                      </a:r>
                      <a:endParaRPr/>
                    </a:p>
                  </a:txBody>
                  <a:tcPr marT="76200" marB="76200" marR="76200" marL="76200"/>
                </a:tc>
              </a:tr>
              <a:tr h="998325">
                <a:tc>
                  <a:txBody>
                    <a:bodyPr/>
                    <a:lstStyle/>
                    <a:p>
                      <a:pPr indent="0" lvl="0" marL="0" marR="0" rtl="0" algn="l">
                        <a:spcBef>
                          <a:spcPts val="0"/>
                        </a:spcBef>
                        <a:spcAft>
                          <a:spcPts val="0"/>
                        </a:spcAft>
                        <a:buNone/>
                      </a:pPr>
                      <a:r>
                        <a:rPr lang="en-US" sz="2000" u="none" cap="none" strike="noStrike"/>
                        <a:t>Speaker independent Speech Recognition systems are difficult to develop.</a:t>
                      </a:r>
                      <a:endParaRPr/>
                    </a:p>
                  </a:txBody>
                  <a:tcPr marT="76200" marB="76200" marR="76200" marL="76200"/>
                </a:tc>
                <a:tc>
                  <a:txBody>
                    <a:bodyPr/>
                    <a:lstStyle/>
                    <a:p>
                      <a:pPr indent="0" lvl="0" marL="0" marR="0" rtl="0" algn="l">
                        <a:spcBef>
                          <a:spcPts val="0"/>
                        </a:spcBef>
                        <a:spcAft>
                          <a:spcPts val="0"/>
                        </a:spcAft>
                        <a:buNone/>
                      </a:pPr>
                      <a:r>
                        <a:rPr lang="en-US" sz="2000" u="none" cap="none" strike="noStrike"/>
                        <a:t>Speaker dependent Speech Recognition systems are comparatively easy to develop.</a:t>
                      </a:r>
                      <a:endParaRPr/>
                    </a:p>
                  </a:txBody>
                  <a:tcPr marT="76200" marB="76200" marR="76200" marL="76200"/>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Speech Processing</a:t>
            </a:r>
            <a:endParaRPr/>
          </a:p>
        </p:txBody>
      </p:sp>
      <p:sp>
        <p:nvSpPr>
          <p:cNvPr id="2013" name="Google Shape;2013;p66"/>
          <p:cNvSpPr/>
          <p:nvPr/>
        </p:nvSpPr>
        <p:spPr>
          <a:xfrm>
            <a:off x="1059156" y="6149731"/>
            <a:ext cx="21550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Intelligent navigation</a:t>
            </a:r>
            <a:endParaRPr sz="1800">
              <a:solidFill>
                <a:schemeClr val="dk1"/>
              </a:solidFill>
              <a:latin typeface="Calibri"/>
              <a:ea typeface="Calibri"/>
              <a:cs typeface="Calibri"/>
              <a:sym typeface="Calibri"/>
            </a:endParaRPr>
          </a:p>
        </p:txBody>
      </p:sp>
      <p:pic>
        <p:nvPicPr>
          <p:cNvPr id="2014" name="Google Shape;2014;p66"/>
          <p:cNvPicPr preferRelativeResize="0"/>
          <p:nvPr/>
        </p:nvPicPr>
        <p:blipFill rotWithShape="1">
          <a:blip r:embed="rId3">
            <a:alphaModFix/>
          </a:blip>
          <a:srcRect b="0" l="0" r="0" t="0"/>
          <a:stretch/>
        </p:blipFill>
        <p:spPr>
          <a:xfrm>
            <a:off x="2342507" y="1690688"/>
            <a:ext cx="7530958" cy="42361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a:t>
            </a:r>
            <a:r>
              <a:rPr lang="en-US" sz="3600"/>
              <a:t>Natural Language Processing</a:t>
            </a:r>
            <a:endParaRPr sz="3600"/>
          </a:p>
        </p:txBody>
      </p:sp>
      <p:pic>
        <p:nvPicPr>
          <p:cNvPr id="2020" name="Google Shape;2020;p67"/>
          <p:cNvPicPr preferRelativeResize="0"/>
          <p:nvPr/>
        </p:nvPicPr>
        <p:blipFill rotWithShape="1">
          <a:blip r:embed="rId3">
            <a:alphaModFix/>
          </a:blip>
          <a:srcRect b="0" l="0" r="0" t="0"/>
          <a:stretch/>
        </p:blipFill>
        <p:spPr>
          <a:xfrm>
            <a:off x="2153804" y="1775514"/>
            <a:ext cx="7615572" cy="3864998"/>
          </a:xfrm>
          <a:prstGeom prst="rect">
            <a:avLst/>
          </a:prstGeom>
          <a:noFill/>
          <a:ln>
            <a:noFill/>
          </a:ln>
        </p:spPr>
      </p:pic>
      <p:sp>
        <p:nvSpPr>
          <p:cNvPr id="2021" name="Google Shape;2021;p67"/>
          <p:cNvSpPr/>
          <p:nvPr/>
        </p:nvSpPr>
        <p:spPr>
          <a:xfrm>
            <a:off x="1123154" y="6121098"/>
            <a:ext cx="23017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Public opinion analysis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a:t>
            </a:r>
            <a:r>
              <a:rPr lang="en-US" sz="3600"/>
              <a:t>Natural Language Processing</a:t>
            </a:r>
            <a:endParaRPr sz="3600"/>
          </a:p>
        </p:txBody>
      </p:sp>
      <p:sp>
        <p:nvSpPr>
          <p:cNvPr id="2027" name="Google Shape;2027;p68"/>
          <p:cNvSpPr/>
          <p:nvPr/>
        </p:nvSpPr>
        <p:spPr>
          <a:xfrm>
            <a:off x="1123154" y="6121098"/>
            <a:ext cx="18940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Comment analysis</a:t>
            </a:r>
            <a:endParaRPr/>
          </a:p>
        </p:txBody>
      </p:sp>
      <p:pic>
        <p:nvPicPr>
          <p:cNvPr id="2028" name="Google Shape;2028;p68"/>
          <p:cNvPicPr preferRelativeResize="0"/>
          <p:nvPr/>
        </p:nvPicPr>
        <p:blipFill rotWithShape="1">
          <a:blip r:embed="rId3">
            <a:alphaModFix/>
          </a:blip>
          <a:srcRect b="0" l="0" r="0" t="0"/>
          <a:stretch/>
        </p:blipFill>
        <p:spPr>
          <a:xfrm>
            <a:off x="2472692" y="1690688"/>
            <a:ext cx="6435001" cy="42736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Technologies of AI – </a:t>
            </a:r>
            <a:r>
              <a:rPr lang="en-US" sz="3600"/>
              <a:t>Natural Language Processing</a:t>
            </a:r>
            <a:endParaRPr sz="3600"/>
          </a:p>
        </p:txBody>
      </p:sp>
      <p:pic>
        <p:nvPicPr>
          <p:cNvPr id="2034" name="Google Shape;2034;p69"/>
          <p:cNvPicPr preferRelativeResize="0"/>
          <p:nvPr/>
        </p:nvPicPr>
        <p:blipFill rotWithShape="1">
          <a:blip r:embed="rId3">
            <a:alphaModFix/>
          </a:blip>
          <a:srcRect b="0" l="0" r="0" t="0"/>
          <a:stretch/>
        </p:blipFill>
        <p:spPr>
          <a:xfrm>
            <a:off x="2753018" y="1486262"/>
            <a:ext cx="5864029" cy="4513846"/>
          </a:xfrm>
          <a:prstGeom prst="rect">
            <a:avLst/>
          </a:prstGeom>
          <a:noFill/>
          <a:ln>
            <a:noFill/>
          </a:ln>
        </p:spPr>
      </p:pic>
      <p:sp>
        <p:nvSpPr>
          <p:cNvPr id="2035" name="Google Shape;2035;p69"/>
          <p:cNvSpPr/>
          <p:nvPr/>
        </p:nvSpPr>
        <p:spPr>
          <a:xfrm>
            <a:off x="838200" y="6290823"/>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Machine translation</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descr="Káº¿t quáº£ hÃ¬nh áº£nh cho AI Aerospace" id="1602" name="Google Shape;1602;p7"/>
          <p:cNvPicPr preferRelativeResize="0"/>
          <p:nvPr/>
        </p:nvPicPr>
        <p:blipFill rotWithShape="1">
          <a:blip r:embed="rId3">
            <a:alphaModFix/>
          </a:blip>
          <a:srcRect b="0" l="25000" r="0" t="0"/>
          <a:stretch/>
        </p:blipFill>
        <p:spPr>
          <a:xfrm>
            <a:off x="1524000" y="0"/>
            <a:ext cx="9144000" cy="6858000"/>
          </a:xfrm>
          <a:prstGeom prst="rect">
            <a:avLst/>
          </a:prstGeom>
          <a:noFill/>
          <a:ln>
            <a:noFill/>
          </a:ln>
        </p:spPr>
      </p:pic>
      <p:sp>
        <p:nvSpPr>
          <p:cNvPr id="1603" name="Google Shape;1603;p7"/>
          <p:cNvSpPr txBox="1"/>
          <p:nvPr/>
        </p:nvSpPr>
        <p:spPr>
          <a:xfrm>
            <a:off x="1524000" y="1524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1" lang="en-US" sz="4400" u="none" cap="none" strike="noStrike">
                <a:solidFill>
                  <a:srgbClr val="366092"/>
                </a:solidFill>
                <a:latin typeface="Calibri"/>
                <a:ea typeface="Calibri"/>
                <a:cs typeface="Calibri"/>
                <a:sym typeface="Calibri"/>
              </a:rPr>
              <a:t>Aerospace</a:t>
            </a:r>
            <a:endParaRPr/>
          </a:p>
        </p:txBody>
      </p:sp>
      <p:sp>
        <p:nvSpPr>
          <p:cNvPr id="1604" name="Google Shape;1604;p7"/>
          <p:cNvSpPr txBox="1"/>
          <p:nvPr/>
        </p:nvSpPr>
        <p:spPr>
          <a:xfrm>
            <a:off x="4343400" y="3163888"/>
            <a:ext cx="6324600" cy="3694112"/>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rgbClr val="000000"/>
              </a:buClr>
              <a:buSzPts val="2400"/>
              <a:buFont typeface="Arial"/>
              <a:buChar char="-"/>
            </a:pPr>
            <a:r>
              <a:rPr b="1" i="1" lang="en-US" sz="2400" u="none" cap="none" strike="noStrike">
                <a:solidFill>
                  <a:srgbClr val="000000"/>
                </a:solidFill>
                <a:latin typeface="Calibri"/>
                <a:ea typeface="Calibri"/>
                <a:cs typeface="Calibri"/>
                <a:sym typeface="Calibri"/>
              </a:rPr>
              <a:t>Aircraft autopilote, flight path simulations</a:t>
            </a:r>
            <a:endParaRPr/>
          </a:p>
          <a:p>
            <a:pPr indent="0" lvl="0" marL="0" marR="0" rtl="0" algn="l">
              <a:spcBef>
                <a:spcPts val="0"/>
              </a:spcBef>
              <a:spcAft>
                <a:spcPts val="0"/>
              </a:spcAft>
              <a:buClr>
                <a:schemeClr val="dk1"/>
              </a:buClr>
              <a:buSzPts val="2400"/>
              <a:buFont typeface="Arial"/>
              <a:buNone/>
            </a:pPr>
            <a:r>
              <a:t/>
            </a:r>
            <a:endParaRPr b="1" i="1" sz="2400" u="none" cap="none" strike="noStrike">
              <a:solidFill>
                <a:srgbClr val="000000"/>
              </a:solidFill>
              <a:latin typeface="Calibri"/>
              <a:ea typeface="Calibri"/>
              <a:cs typeface="Calibri"/>
              <a:sym typeface="Calibri"/>
            </a:endParaRPr>
          </a:p>
          <a:p>
            <a:pPr indent="-152400" lvl="0" marL="0" marR="0" rtl="0" algn="l">
              <a:spcBef>
                <a:spcPts val="0"/>
              </a:spcBef>
              <a:spcAft>
                <a:spcPts val="0"/>
              </a:spcAft>
              <a:buClr>
                <a:srgbClr val="000000"/>
              </a:buClr>
              <a:buSzPts val="2400"/>
              <a:buFont typeface="Arial"/>
              <a:buChar char="-"/>
            </a:pPr>
            <a:r>
              <a:rPr b="1" i="1" lang="en-US" sz="2400" u="none" cap="none" strike="noStrike">
                <a:solidFill>
                  <a:srgbClr val="000000"/>
                </a:solidFill>
                <a:latin typeface="Calibri"/>
                <a:ea typeface="Calibri"/>
                <a:cs typeface="Calibri"/>
                <a:sym typeface="Calibri"/>
              </a:rPr>
              <a:t> Aircraft control systems</a:t>
            </a:r>
            <a:endParaRPr/>
          </a:p>
          <a:p>
            <a:pPr indent="0" lvl="0" marL="0" marR="0" rtl="0" algn="l">
              <a:spcBef>
                <a:spcPts val="0"/>
              </a:spcBef>
              <a:spcAft>
                <a:spcPts val="0"/>
              </a:spcAft>
              <a:buClr>
                <a:schemeClr val="dk1"/>
              </a:buClr>
              <a:buSzPts val="2400"/>
              <a:buFont typeface="Arial"/>
              <a:buNone/>
            </a:pPr>
            <a:r>
              <a:t/>
            </a:r>
            <a:endParaRPr b="1" i="1" sz="2400" u="none" cap="none" strike="noStrike">
              <a:solidFill>
                <a:srgbClr val="000000"/>
              </a:solidFill>
              <a:latin typeface="Calibri"/>
              <a:ea typeface="Calibri"/>
              <a:cs typeface="Calibri"/>
              <a:sym typeface="Calibri"/>
            </a:endParaRPr>
          </a:p>
          <a:p>
            <a:pPr indent="-152400" lvl="0" marL="0" marR="0" rtl="0" algn="l">
              <a:spcBef>
                <a:spcPts val="0"/>
              </a:spcBef>
              <a:spcAft>
                <a:spcPts val="0"/>
              </a:spcAft>
              <a:buClr>
                <a:srgbClr val="000000"/>
              </a:buClr>
              <a:buSzPts val="2400"/>
              <a:buFont typeface="Arial"/>
              <a:buChar char="-"/>
            </a:pPr>
            <a:r>
              <a:rPr b="1" i="1" lang="en-US" sz="2400" u="none" cap="none" strike="noStrike">
                <a:solidFill>
                  <a:srgbClr val="000000"/>
                </a:solidFill>
                <a:latin typeface="Calibri"/>
                <a:ea typeface="Calibri"/>
                <a:cs typeface="Calibri"/>
                <a:sym typeface="Calibri"/>
              </a:rPr>
              <a:t>Autopilot enhancements</a:t>
            </a:r>
            <a:endParaRPr/>
          </a:p>
          <a:p>
            <a:pPr indent="0" lvl="0" marL="0" marR="0" rtl="0" algn="l">
              <a:spcBef>
                <a:spcPts val="0"/>
              </a:spcBef>
              <a:spcAft>
                <a:spcPts val="0"/>
              </a:spcAft>
              <a:buClr>
                <a:schemeClr val="dk1"/>
              </a:buClr>
              <a:buSzPts val="2400"/>
              <a:buFont typeface="Arial"/>
              <a:buNone/>
            </a:pPr>
            <a:r>
              <a:t/>
            </a:r>
            <a:endParaRPr b="1" i="1" sz="2400" u="none" cap="none" strike="noStrike">
              <a:solidFill>
                <a:srgbClr val="000000"/>
              </a:solidFill>
              <a:latin typeface="Calibri"/>
              <a:ea typeface="Calibri"/>
              <a:cs typeface="Calibri"/>
              <a:sym typeface="Calibri"/>
            </a:endParaRPr>
          </a:p>
          <a:p>
            <a:pPr indent="-152400" lvl="0" marL="0" marR="0" rtl="0" algn="l">
              <a:spcBef>
                <a:spcPts val="0"/>
              </a:spcBef>
              <a:spcAft>
                <a:spcPts val="0"/>
              </a:spcAft>
              <a:buClr>
                <a:srgbClr val="000000"/>
              </a:buClr>
              <a:buSzPts val="2400"/>
              <a:buFont typeface="Arial"/>
              <a:buChar char="-"/>
            </a:pPr>
            <a:r>
              <a:rPr b="1" i="1" lang="en-US" sz="2400" u="none" cap="none" strike="noStrike">
                <a:solidFill>
                  <a:srgbClr val="000000"/>
                </a:solidFill>
                <a:latin typeface="Calibri"/>
                <a:ea typeface="Calibri"/>
                <a:cs typeface="Calibri"/>
                <a:sym typeface="Calibri"/>
              </a:rPr>
              <a:t>Aircraft component simulations,</a:t>
            </a:r>
            <a:endParaRPr/>
          </a:p>
          <a:p>
            <a:pPr indent="0" lvl="0" marL="0" marR="0" rtl="0" algn="l">
              <a:spcBef>
                <a:spcPts val="0"/>
              </a:spcBef>
              <a:spcAft>
                <a:spcPts val="0"/>
              </a:spcAft>
              <a:buClr>
                <a:schemeClr val="dk1"/>
              </a:buClr>
              <a:buSzPts val="2400"/>
              <a:buFont typeface="Arial"/>
              <a:buNone/>
            </a:pPr>
            <a:r>
              <a:t/>
            </a:r>
            <a:endParaRPr b="1" i="1" sz="2400" u="none" cap="none" strike="noStrike">
              <a:solidFill>
                <a:srgbClr val="000000"/>
              </a:solidFill>
              <a:latin typeface="Calibri"/>
              <a:ea typeface="Calibri"/>
              <a:cs typeface="Calibri"/>
              <a:sym typeface="Calibri"/>
            </a:endParaRPr>
          </a:p>
          <a:p>
            <a:pPr indent="-152400" lvl="0" marL="0" marR="0" rtl="0" algn="l">
              <a:spcBef>
                <a:spcPts val="0"/>
              </a:spcBef>
              <a:spcAft>
                <a:spcPts val="0"/>
              </a:spcAft>
              <a:buClr>
                <a:srgbClr val="000000"/>
              </a:buClr>
              <a:buSzPts val="2400"/>
              <a:buFont typeface="Arial"/>
              <a:buChar char="-"/>
            </a:pPr>
            <a:r>
              <a:rPr b="1" i="1" lang="en-US" sz="2400" u="none" cap="none" strike="noStrike">
                <a:solidFill>
                  <a:srgbClr val="000000"/>
                </a:solidFill>
                <a:latin typeface="Calibri"/>
                <a:ea typeface="Calibri"/>
                <a:cs typeface="Calibri"/>
                <a:sym typeface="Calibri"/>
              </a:rPr>
              <a:t>Aircraft component fault detectors</a:t>
            </a:r>
            <a:endParaRPr/>
          </a:p>
          <a:p>
            <a:pPr indent="0" lvl="0" marL="0" marR="0" rtl="0" algn="l">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70"/>
          <p:cNvSpPr txBox="1"/>
          <p:nvPr>
            <p:ph type="title"/>
          </p:nvPr>
        </p:nvSpPr>
        <p:spPr>
          <a:xfrm>
            <a:off x="1981200" y="76201"/>
            <a:ext cx="8229600" cy="7159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Real Life Applications of AI Research Areas</a:t>
            </a:r>
            <a:endParaRPr/>
          </a:p>
        </p:txBody>
      </p:sp>
      <p:graphicFrame>
        <p:nvGraphicFramePr>
          <p:cNvPr id="2041" name="Google Shape;2041;p70"/>
          <p:cNvGraphicFramePr/>
          <p:nvPr/>
        </p:nvGraphicFramePr>
        <p:xfrm>
          <a:off x="1981200" y="762001"/>
          <a:ext cx="3000000" cy="3000000"/>
        </p:xfrm>
        <a:graphic>
          <a:graphicData uri="http://schemas.openxmlformats.org/drawingml/2006/table">
            <a:tbl>
              <a:tblPr bandRow="1" firstRow="1">
                <a:noFill/>
                <a:tableStyleId>{F5E613EF-BEBB-42A5-AFBB-B4E31715F997}</a:tableStyleId>
              </a:tblPr>
              <a:tblGrid>
                <a:gridCol w="6477000"/>
                <a:gridCol w="1752600"/>
              </a:tblGrid>
              <a:tr h="4572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005950">
                <a:tc>
                  <a:txBody>
                    <a:bodyPr/>
                    <a:lstStyle/>
                    <a:p>
                      <a:pPr indent="0" lvl="0" marL="0" marR="0" rtl="0" algn="l">
                        <a:spcBef>
                          <a:spcPts val="0"/>
                        </a:spcBef>
                        <a:spcAft>
                          <a:spcPts val="0"/>
                        </a:spcAft>
                        <a:buNone/>
                      </a:pPr>
                      <a:r>
                        <a:rPr b="1" i="0" lang="en-US" sz="1800">
                          <a:solidFill>
                            <a:schemeClr val="dk1"/>
                          </a:solidFill>
                          <a:latin typeface="Calibri"/>
                          <a:ea typeface="Calibri"/>
                          <a:cs typeface="Calibri"/>
                          <a:sym typeface="Calibri"/>
                        </a:rPr>
                        <a:t>Expert Systems</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chemeClr val="dk1"/>
                          </a:solidFill>
                          <a:latin typeface="Calibri"/>
                          <a:ea typeface="Calibri"/>
                          <a:cs typeface="Calibri"/>
                          <a:sym typeface="Calibri"/>
                        </a:rPr>
                        <a:t>Examples − Flight-tracking systems, Clinical systems.</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188850">
                <a:tc>
                  <a:txBody>
                    <a:bodyPr/>
                    <a:lstStyle/>
                    <a:p>
                      <a:pPr indent="0" lvl="0" marL="0" marR="0" rtl="0" algn="l">
                        <a:spcBef>
                          <a:spcPts val="0"/>
                        </a:spcBef>
                        <a:spcAft>
                          <a:spcPts val="0"/>
                        </a:spcAft>
                        <a:buNone/>
                      </a:pPr>
                      <a:r>
                        <a:rPr b="1" i="0" lang="en-US" sz="1800">
                          <a:solidFill>
                            <a:schemeClr val="dk1"/>
                          </a:solidFill>
                          <a:latin typeface="Calibri"/>
                          <a:ea typeface="Calibri"/>
                          <a:cs typeface="Calibri"/>
                          <a:sym typeface="Calibri"/>
                        </a:rPr>
                        <a:t>Natural Language Processing</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chemeClr val="dk1"/>
                          </a:solidFill>
                          <a:latin typeface="Calibri"/>
                          <a:ea typeface="Calibri"/>
                          <a:cs typeface="Calibri"/>
                          <a:sym typeface="Calibri"/>
                        </a:rPr>
                        <a:t>Examples: Google Now feature, speech recognition, Automatic voice output.</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188850">
                <a:tc>
                  <a:txBody>
                    <a:bodyPr/>
                    <a:lstStyle/>
                    <a:p>
                      <a:pPr indent="0" lvl="0" marL="0" marR="0" rtl="0" algn="l">
                        <a:spcBef>
                          <a:spcPts val="0"/>
                        </a:spcBef>
                        <a:spcAft>
                          <a:spcPts val="0"/>
                        </a:spcAft>
                        <a:buNone/>
                      </a:pPr>
                      <a:r>
                        <a:rPr b="1" i="0" lang="en-US" sz="1800">
                          <a:solidFill>
                            <a:schemeClr val="dk1"/>
                          </a:solidFill>
                          <a:latin typeface="Calibri"/>
                          <a:ea typeface="Calibri"/>
                          <a:cs typeface="Calibri"/>
                          <a:sym typeface="Calibri"/>
                        </a:rPr>
                        <a:t>Neural Networks</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chemeClr val="dk1"/>
                          </a:solidFill>
                          <a:latin typeface="Calibri"/>
                          <a:ea typeface="Calibri"/>
                          <a:cs typeface="Calibri"/>
                          <a:sym typeface="Calibri"/>
                        </a:rPr>
                        <a:t>Examples − Pattern recognition systems such as face recognition, character recognition, handwriting recognition.</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188850">
                <a:tc>
                  <a:txBody>
                    <a:bodyPr/>
                    <a:lstStyle/>
                    <a:p>
                      <a:pPr indent="0" lvl="0" marL="0" marR="0" rtl="0" algn="l">
                        <a:spcBef>
                          <a:spcPts val="0"/>
                        </a:spcBef>
                        <a:spcAft>
                          <a:spcPts val="0"/>
                        </a:spcAft>
                        <a:buNone/>
                      </a:pPr>
                      <a:r>
                        <a:rPr b="1" i="0" lang="en-US" sz="1800">
                          <a:solidFill>
                            <a:schemeClr val="dk1"/>
                          </a:solidFill>
                          <a:latin typeface="Calibri"/>
                          <a:ea typeface="Calibri"/>
                          <a:cs typeface="Calibri"/>
                          <a:sym typeface="Calibri"/>
                        </a:rPr>
                        <a:t>Robotics</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chemeClr val="dk1"/>
                          </a:solidFill>
                          <a:latin typeface="Calibri"/>
                          <a:ea typeface="Calibri"/>
                          <a:cs typeface="Calibri"/>
                          <a:sym typeface="Calibri"/>
                        </a:rPr>
                        <a:t>Examples − Industrial robots for moving, spraying, painting, precision checking, drilling, cleaning, coating, carving, etc.</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1005950">
                <a:tc>
                  <a:txBody>
                    <a:bodyPr/>
                    <a:lstStyle/>
                    <a:p>
                      <a:pPr indent="0" lvl="0" marL="0" marR="0" rtl="0" algn="l">
                        <a:spcBef>
                          <a:spcPts val="0"/>
                        </a:spcBef>
                        <a:spcAft>
                          <a:spcPts val="0"/>
                        </a:spcAft>
                        <a:buNone/>
                      </a:pPr>
                      <a:r>
                        <a:rPr b="1" i="0" lang="en-US" sz="1800">
                          <a:solidFill>
                            <a:schemeClr val="dk1"/>
                          </a:solidFill>
                          <a:latin typeface="Calibri"/>
                          <a:ea typeface="Calibri"/>
                          <a:cs typeface="Calibri"/>
                          <a:sym typeface="Calibri"/>
                        </a:rPr>
                        <a:t>Fuzzy Logic Systems</a:t>
                      </a:r>
                      <a:endParaRPr b="0" i="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a:solidFill>
                            <a:schemeClr val="dk1"/>
                          </a:solidFill>
                          <a:latin typeface="Calibri"/>
                          <a:ea typeface="Calibri"/>
                          <a:cs typeface="Calibri"/>
                          <a:sym typeface="Calibri"/>
                        </a:rPr>
                        <a:t>Examples − Consumer electronics, automobiles, etc.</a:t>
                      </a:r>
                      <a:endParaRPr/>
                    </a:p>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descr="Expert Systems Application" id="2042" name="Google Shape;2042;p70"/>
          <p:cNvPicPr preferRelativeResize="0"/>
          <p:nvPr/>
        </p:nvPicPr>
        <p:blipFill rotWithShape="1">
          <a:blip r:embed="rId3">
            <a:alphaModFix/>
          </a:blip>
          <a:srcRect b="0" l="0" r="0" t="0"/>
          <a:stretch/>
        </p:blipFill>
        <p:spPr>
          <a:xfrm>
            <a:off x="8610601" y="1219200"/>
            <a:ext cx="1400175" cy="990600"/>
          </a:xfrm>
          <a:prstGeom prst="rect">
            <a:avLst/>
          </a:prstGeom>
          <a:noFill/>
          <a:ln>
            <a:noFill/>
          </a:ln>
        </p:spPr>
      </p:pic>
      <p:pic>
        <p:nvPicPr>
          <p:cNvPr descr="NLP Application" id="2043" name="Google Shape;2043;p70"/>
          <p:cNvPicPr preferRelativeResize="0"/>
          <p:nvPr/>
        </p:nvPicPr>
        <p:blipFill rotWithShape="1">
          <a:blip r:embed="rId4">
            <a:alphaModFix/>
          </a:blip>
          <a:srcRect b="0" l="0" r="0" t="0"/>
          <a:stretch/>
        </p:blipFill>
        <p:spPr>
          <a:xfrm>
            <a:off x="8839201" y="2209800"/>
            <a:ext cx="1057275" cy="1219200"/>
          </a:xfrm>
          <a:prstGeom prst="rect">
            <a:avLst/>
          </a:prstGeom>
          <a:noFill/>
          <a:ln>
            <a:noFill/>
          </a:ln>
        </p:spPr>
      </p:pic>
      <p:pic>
        <p:nvPicPr>
          <p:cNvPr descr="Neural Networks Application" id="2044" name="Google Shape;2044;p70"/>
          <p:cNvPicPr preferRelativeResize="0"/>
          <p:nvPr/>
        </p:nvPicPr>
        <p:blipFill rotWithShape="1">
          <a:blip r:embed="rId5">
            <a:alphaModFix/>
          </a:blip>
          <a:srcRect b="0" l="0" r="0" t="0"/>
          <a:stretch/>
        </p:blipFill>
        <p:spPr>
          <a:xfrm>
            <a:off x="8534401" y="3429001"/>
            <a:ext cx="1533525" cy="1152525"/>
          </a:xfrm>
          <a:prstGeom prst="rect">
            <a:avLst/>
          </a:prstGeom>
          <a:noFill/>
          <a:ln>
            <a:noFill/>
          </a:ln>
        </p:spPr>
      </p:pic>
      <p:pic>
        <p:nvPicPr>
          <p:cNvPr descr="Robotics Application" id="2045" name="Google Shape;2045;p70"/>
          <p:cNvPicPr preferRelativeResize="0"/>
          <p:nvPr/>
        </p:nvPicPr>
        <p:blipFill rotWithShape="1">
          <a:blip r:embed="rId6">
            <a:alphaModFix/>
          </a:blip>
          <a:srcRect b="0" l="0" r="0" t="0"/>
          <a:stretch/>
        </p:blipFill>
        <p:spPr>
          <a:xfrm>
            <a:off x="8763000" y="4572001"/>
            <a:ext cx="1066800" cy="1247775"/>
          </a:xfrm>
          <a:prstGeom prst="rect">
            <a:avLst/>
          </a:prstGeom>
          <a:noFill/>
          <a:ln>
            <a:noFill/>
          </a:ln>
        </p:spPr>
      </p:pic>
      <p:pic>
        <p:nvPicPr>
          <p:cNvPr descr="Fuzzy Logic Application" id="2046" name="Google Shape;2046;p70"/>
          <p:cNvPicPr preferRelativeResize="0"/>
          <p:nvPr/>
        </p:nvPicPr>
        <p:blipFill rotWithShape="1">
          <a:blip r:embed="rId7">
            <a:alphaModFix/>
          </a:blip>
          <a:srcRect b="0" l="0" r="0" t="0"/>
          <a:stretch/>
        </p:blipFill>
        <p:spPr>
          <a:xfrm>
            <a:off x="8610600" y="5911850"/>
            <a:ext cx="1543050" cy="946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city</a:t>
            </a:r>
            <a:endParaRPr/>
          </a:p>
        </p:txBody>
      </p:sp>
      <p:pic>
        <p:nvPicPr>
          <p:cNvPr id="2052" name="Google Shape;2052;p71"/>
          <p:cNvPicPr preferRelativeResize="0"/>
          <p:nvPr/>
        </p:nvPicPr>
        <p:blipFill rotWithShape="1">
          <a:blip r:embed="rId3">
            <a:alphaModFix/>
          </a:blip>
          <a:srcRect b="0" l="0" r="0" t="0"/>
          <a:stretch/>
        </p:blipFill>
        <p:spPr>
          <a:xfrm>
            <a:off x="1626830" y="1690688"/>
            <a:ext cx="7856217" cy="494503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Healthcare</a:t>
            </a:r>
            <a:endParaRPr/>
          </a:p>
        </p:txBody>
      </p:sp>
      <p:pic>
        <p:nvPicPr>
          <p:cNvPr id="2058" name="Google Shape;2058;p72"/>
          <p:cNvPicPr preferRelativeResize="0"/>
          <p:nvPr/>
        </p:nvPicPr>
        <p:blipFill rotWithShape="1">
          <a:blip r:embed="rId3">
            <a:alphaModFix/>
          </a:blip>
          <a:srcRect b="0" l="0" r="0" t="0"/>
          <a:stretch/>
        </p:blipFill>
        <p:spPr>
          <a:xfrm>
            <a:off x="721518" y="1495040"/>
            <a:ext cx="10249035" cy="504959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Retail</a:t>
            </a:r>
            <a:endParaRPr/>
          </a:p>
        </p:txBody>
      </p:sp>
      <p:pic>
        <p:nvPicPr>
          <p:cNvPr id="2064" name="Google Shape;2064;p73"/>
          <p:cNvPicPr preferRelativeResize="0"/>
          <p:nvPr/>
        </p:nvPicPr>
        <p:blipFill>
          <a:blip r:embed="rId3">
            <a:alphaModFix/>
          </a:blip>
          <a:stretch>
            <a:fillRect/>
          </a:stretch>
        </p:blipFill>
        <p:spPr>
          <a:xfrm>
            <a:off x="7871225" y="4129326"/>
            <a:ext cx="3803300" cy="2229893"/>
          </a:xfrm>
          <a:prstGeom prst="rect">
            <a:avLst/>
          </a:prstGeom>
          <a:noFill/>
          <a:ln>
            <a:noFill/>
          </a:ln>
        </p:spPr>
      </p:pic>
      <p:pic>
        <p:nvPicPr>
          <p:cNvPr id="2065" name="Google Shape;2065;p73"/>
          <p:cNvPicPr preferRelativeResize="0"/>
          <p:nvPr/>
        </p:nvPicPr>
        <p:blipFill>
          <a:blip r:embed="rId4">
            <a:alphaModFix/>
          </a:blip>
          <a:stretch>
            <a:fillRect/>
          </a:stretch>
        </p:blipFill>
        <p:spPr>
          <a:xfrm>
            <a:off x="7871225" y="1843123"/>
            <a:ext cx="3803300" cy="2133771"/>
          </a:xfrm>
          <a:prstGeom prst="rect">
            <a:avLst/>
          </a:prstGeom>
          <a:noFill/>
          <a:ln>
            <a:noFill/>
          </a:ln>
        </p:spPr>
      </p:pic>
      <p:pic>
        <p:nvPicPr>
          <p:cNvPr id="2066" name="Google Shape;2066;p73"/>
          <p:cNvPicPr preferRelativeResize="0"/>
          <p:nvPr/>
        </p:nvPicPr>
        <p:blipFill rotWithShape="1">
          <a:blip r:embed="rId5">
            <a:alphaModFix/>
          </a:blip>
          <a:srcRect b="9280" l="0" r="0" t="0"/>
          <a:stretch/>
        </p:blipFill>
        <p:spPr>
          <a:xfrm>
            <a:off x="671250" y="1843125"/>
            <a:ext cx="6855566" cy="45161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Security</a:t>
            </a:r>
            <a:endParaRPr/>
          </a:p>
        </p:txBody>
      </p:sp>
      <p:pic>
        <p:nvPicPr>
          <p:cNvPr id="2072" name="Google Shape;2072;p74"/>
          <p:cNvPicPr preferRelativeResize="0"/>
          <p:nvPr/>
        </p:nvPicPr>
        <p:blipFill>
          <a:blip r:embed="rId3">
            <a:alphaModFix/>
          </a:blip>
          <a:stretch>
            <a:fillRect/>
          </a:stretch>
        </p:blipFill>
        <p:spPr>
          <a:xfrm>
            <a:off x="1124025" y="1588413"/>
            <a:ext cx="9255950" cy="43545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Home</a:t>
            </a:r>
            <a:endParaRPr/>
          </a:p>
        </p:txBody>
      </p:sp>
      <p:pic>
        <p:nvPicPr>
          <p:cNvPr id="2078" name="Google Shape;2078;p75"/>
          <p:cNvPicPr preferRelativeResize="0"/>
          <p:nvPr/>
        </p:nvPicPr>
        <p:blipFill>
          <a:blip r:embed="rId3">
            <a:alphaModFix/>
          </a:blip>
          <a:stretch>
            <a:fillRect/>
          </a:stretch>
        </p:blipFill>
        <p:spPr>
          <a:xfrm>
            <a:off x="1095725" y="1437453"/>
            <a:ext cx="8620825" cy="48545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Applications of AI – Smart Driving</a:t>
            </a:r>
            <a:endParaRPr/>
          </a:p>
        </p:txBody>
      </p:sp>
      <p:pic>
        <p:nvPicPr>
          <p:cNvPr id="2084" name="Google Shape;2084;p76"/>
          <p:cNvPicPr preferRelativeResize="0"/>
          <p:nvPr/>
        </p:nvPicPr>
        <p:blipFill rotWithShape="1">
          <a:blip r:embed="rId3">
            <a:alphaModFix/>
          </a:blip>
          <a:srcRect b="9090" l="0" r="0" t="0"/>
          <a:stretch/>
        </p:blipFill>
        <p:spPr>
          <a:xfrm>
            <a:off x="1359875" y="1437475"/>
            <a:ext cx="8149552" cy="5014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7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Current Status of AI</a:t>
            </a:r>
            <a:endParaRPr/>
          </a:p>
        </p:txBody>
      </p:sp>
      <p:pic>
        <p:nvPicPr>
          <p:cNvPr id="2090" name="Google Shape;2090;p77"/>
          <p:cNvPicPr preferRelativeResize="0"/>
          <p:nvPr/>
        </p:nvPicPr>
        <p:blipFill rotWithShape="1">
          <a:blip r:embed="rId3">
            <a:alphaModFix/>
          </a:blip>
          <a:srcRect b="0" l="0" r="0" t="0"/>
          <a:stretch/>
        </p:blipFill>
        <p:spPr>
          <a:xfrm>
            <a:off x="1243730" y="1690688"/>
            <a:ext cx="8681106" cy="486041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Contradiction Between Technology and Ethics</a:t>
            </a:r>
            <a:endParaRPr/>
          </a:p>
        </p:txBody>
      </p:sp>
      <p:pic>
        <p:nvPicPr>
          <p:cNvPr id="2096" name="Google Shape;2096;p78"/>
          <p:cNvPicPr preferRelativeResize="0"/>
          <p:nvPr/>
        </p:nvPicPr>
        <p:blipFill rotWithShape="1">
          <a:blip r:embed="rId3">
            <a:alphaModFix/>
          </a:blip>
          <a:srcRect b="0" l="0" r="0" t="0"/>
          <a:stretch/>
        </p:blipFill>
        <p:spPr>
          <a:xfrm>
            <a:off x="1333500" y="2018818"/>
            <a:ext cx="9525000" cy="4505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Exercises</a:t>
            </a:r>
            <a:endParaRPr/>
          </a:p>
        </p:txBody>
      </p:sp>
      <p:sp>
        <p:nvSpPr>
          <p:cNvPr id="2102" name="Google Shape;2102;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en-US"/>
              <a:t>1. There are different interpretations of artificial intelligence in different contexts. Please elaborate on the artificial intelligence in your eyes.</a:t>
            </a:r>
            <a:endParaRPr/>
          </a:p>
          <a:p>
            <a:pPr indent="0" lvl="0" marL="0" rtl="0" algn="l">
              <a:lnSpc>
                <a:spcPct val="90000"/>
              </a:lnSpc>
              <a:spcBef>
                <a:spcPts val="1000"/>
              </a:spcBef>
              <a:spcAft>
                <a:spcPts val="0"/>
              </a:spcAft>
              <a:buClr>
                <a:schemeClr val="dk1"/>
              </a:buClr>
              <a:buSzPct val="100000"/>
              <a:buNone/>
            </a:pPr>
            <a:r>
              <a:rPr lang="en-US"/>
              <a:t>2. Artificial intelligence, machine learning and deep learning are three concepts often mentioned together. What is the relationship between them? What are the similarities and differences between the three terms?</a:t>
            </a:r>
            <a:endParaRPr/>
          </a:p>
          <a:p>
            <a:pPr indent="0" lvl="0" marL="0" rtl="0" algn="l">
              <a:lnSpc>
                <a:spcPct val="90000"/>
              </a:lnSpc>
              <a:spcBef>
                <a:spcPts val="1000"/>
              </a:spcBef>
              <a:spcAft>
                <a:spcPts val="0"/>
              </a:spcAft>
              <a:buClr>
                <a:schemeClr val="dk1"/>
              </a:buClr>
              <a:buSzPct val="100000"/>
              <a:buNone/>
            </a:pPr>
            <a:r>
              <a:rPr lang="en-US"/>
              <a:t>3. After reading the artificial intelligence application scenarios in this chapter, please describe in detail a field of AI application and its scenarios in real life based on your own life experience.</a:t>
            </a:r>
            <a:endParaRPr/>
          </a:p>
          <a:p>
            <a:pPr indent="0" lvl="0" marL="0" rtl="0" algn="l">
              <a:lnSpc>
                <a:spcPct val="90000"/>
              </a:lnSpc>
              <a:spcBef>
                <a:spcPts val="1000"/>
              </a:spcBef>
              <a:spcAft>
                <a:spcPts val="0"/>
              </a:spcAft>
              <a:buClr>
                <a:schemeClr val="dk1"/>
              </a:buClr>
              <a:buSzPct val="100000"/>
              <a:buNone/>
            </a:pPr>
            <a:r>
              <a:rPr lang="en-US"/>
              <a:t>4. Which chip is for deep neural networks and Ascend AI processors. Please brief these four major modules.</a:t>
            </a:r>
            <a:endParaRPr/>
          </a:p>
          <a:p>
            <a:pPr indent="0" lvl="0" marL="0" rtl="0" algn="l">
              <a:lnSpc>
                <a:spcPct val="90000"/>
              </a:lnSpc>
              <a:spcBef>
                <a:spcPts val="1000"/>
              </a:spcBef>
              <a:spcAft>
                <a:spcPts val="0"/>
              </a:spcAft>
              <a:buClr>
                <a:schemeClr val="dk1"/>
              </a:buClr>
              <a:buSzPct val="100000"/>
              <a:buNone/>
            </a:pPr>
            <a:r>
              <a:rPr lang="en-US"/>
              <a:t>5. Based on your current knowledge and understanding, please elaborate on the development trends of artificial intelligence in the future in your 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610" name="Google Shape;1610;p8"/>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Will 5G make an impact on the automotive industry?" id="1611" name="Google Shape;1611;p8"/>
          <p:cNvPicPr preferRelativeResize="0"/>
          <p:nvPr/>
        </p:nvPicPr>
        <p:blipFill rotWithShape="1">
          <a:blip r:embed="rId3">
            <a:alphaModFix/>
          </a:blip>
          <a:srcRect b="0" l="0" r="11224" t="0"/>
          <a:stretch/>
        </p:blipFill>
        <p:spPr>
          <a:xfrm>
            <a:off x="1524000" y="0"/>
            <a:ext cx="9144000" cy="6858000"/>
          </a:xfrm>
          <a:prstGeom prst="rect">
            <a:avLst/>
          </a:prstGeom>
          <a:noFill/>
          <a:ln>
            <a:noFill/>
          </a:ln>
        </p:spPr>
      </p:pic>
      <p:pic>
        <p:nvPicPr>
          <p:cNvPr id="1612" name="Google Shape;1612;p8"/>
          <p:cNvPicPr preferRelativeResize="0"/>
          <p:nvPr/>
        </p:nvPicPr>
        <p:blipFill rotWithShape="1">
          <a:blip r:embed="rId4">
            <a:alphaModFix/>
          </a:blip>
          <a:srcRect b="0" l="0" r="0" t="0"/>
          <a:stretch/>
        </p:blipFill>
        <p:spPr>
          <a:xfrm>
            <a:off x="4191001" y="6238876"/>
            <a:ext cx="6296025" cy="61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618" name="Google Shape;1618;p9"/>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Ã¬nh áº£nh cÃ³ liÃªn quan" id="1619" name="Google Shape;1619;p9"/>
          <p:cNvPicPr preferRelativeResize="0"/>
          <p:nvPr/>
        </p:nvPicPr>
        <p:blipFill rotWithShape="1">
          <a:blip r:embed="rId3">
            <a:alphaModFix/>
          </a:blip>
          <a:srcRect b="0" l="12765" r="20627" t="0"/>
          <a:stretch/>
        </p:blipFill>
        <p:spPr>
          <a:xfrm>
            <a:off x="152400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2023-01-24T15:17:09Z</dcterms:created>
  <dc:creator>LGN</dc:creator>
</cp:coreProperties>
</file>